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77" r:id="rId6"/>
    <p:sldId id="257" r:id="rId7"/>
    <p:sldId id="286" r:id="rId8"/>
    <p:sldId id="261" r:id="rId9"/>
    <p:sldId id="275" r:id="rId10"/>
    <p:sldId id="287" r:id="rId11"/>
    <p:sldId id="279" r:id="rId12"/>
    <p:sldId id="280" r:id="rId13"/>
    <p:sldId id="269" r:id="rId14"/>
    <p:sldId id="268" r:id="rId15"/>
    <p:sldId id="285" r:id="rId16"/>
    <p:sldId id="258" r:id="rId17"/>
    <p:sldId id="273" r:id="rId18"/>
    <p:sldId id="276" r:id="rId19"/>
    <p:sldId id="278" r:id="rId20"/>
  </p:sldIdLst>
  <p:sldSz cx="12192000" cy="6858000"/>
  <p:notesSz cx="7010400" cy="92964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5E5"/>
    <a:srgbClr val="43C7D5"/>
    <a:srgbClr val="F49146"/>
    <a:srgbClr val="63DBD8"/>
    <a:srgbClr val="87E3E1"/>
    <a:srgbClr val="E74F25"/>
    <a:srgbClr val="5BA333"/>
    <a:srgbClr val="FFCC00"/>
    <a:srgbClr val="F3822D"/>
    <a:srgbClr val="E04E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70929-3347-D4DB-768C-7778E67EA37D}" v="2" dt="2021-05-04T15:23:07.897"/>
    <p1510:client id="{695702F3-484D-4BC8-8B66-274EF289D9C8}" v="9" dt="2021-04-05T13:35:15.199"/>
    <p1510:client id="{C46543C5-E0E8-4F7F-BE36-190A5955D961}" v="499" dt="2021-04-06T23:05:57.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3"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ker, Heather (SS)" userId="S::heather.barker@sau26.org::85466211-8670-4680-bc5c-6648baa6b8ed" providerId="AD" clId="Web-{0D870929-3347-D4DB-768C-7778E67EA37D}"/>
    <pc:docChg chg="addSld delSld">
      <pc:chgData name="Barker, Heather (SS)" userId="S::heather.barker@sau26.org::85466211-8670-4680-bc5c-6648baa6b8ed" providerId="AD" clId="Web-{0D870929-3347-D4DB-768C-7778E67EA37D}" dt="2021-05-04T15:23:07.897" v="1"/>
      <pc:docMkLst>
        <pc:docMk/>
      </pc:docMkLst>
      <pc:sldChg chg="add del replId">
        <pc:chgData name="Barker, Heather (SS)" userId="S::heather.barker@sau26.org::85466211-8670-4680-bc5c-6648baa6b8ed" providerId="AD" clId="Web-{0D870929-3347-D4DB-768C-7778E67EA37D}" dt="2021-05-04T15:23:07.897" v="1"/>
        <pc:sldMkLst>
          <pc:docMk/>
          <pc:sldMk cId="4022215636" sldId="288"/>
        </pc:sldMkLst>
      </pc:sldChg>
    </pc:docChg>
  </pc:docChgLst>
  <pc:docChgLst>
    <pc:chgData name="Seiden, Fern (SS)" userId="S::fern.seiden@sau26.org::d716eaf7-1ad9-47bf-9d33-71b5826a511d" providerId="AD" clId="Web-{774BD6F3-CF5B-4DB4-8398-3AEA34F19494}"/>
    <pc:docChg chg="modSld">
      <pc:chgData name="Seiden, Fern (SS)" userId="S::fern.seiden@sau26.org::d716eaf7-1ad9-47bf-9d33-71b5826a511d" providerId="AD" clId="Web-{774BD6F3-CF5B-4DB4-8398-3AEA34F19494}" dt="2021-04-05T13:10:39.348" v="5"/>
      <pc:docMkLst>
        <pc:docMk/>
      </pc:docMkLst>
      <pc:sldChg chg="addSp modSp">
        <pc:chgData name="Seiden, Fern (SS)" userId="S::fern.seiden@sau26.org::d716eaf7-1ad9-47bf-9d33-71b5826a511d" providerId="AD" clId="Web-{774BD6F3-CF5B-4DB4-8398-3AEA34F19494}" dt="2021-04-05T13:10:39.348" v="5"/>
        <pc:sldMkLst>
          <pc:docMk/>
          <pc:sldMk cId="4135201009" sldId="266"/>
        </pc:sldMkLst>
        <pc:spChg chg="add mod">
          <ac:chgData name="Seiden, Fern (SS)" userId="S::fern.seiden@sau26.org::d716eaf7-1ad9-47bf-9d33-71b5826a511d" providerId="AD" clId="Web-{774BD6F3-CF5B-4DB4-8398-3AEA34F19494}" dt="2021-04-05T13:10:34.770" v="4" actId="14100"/>
          <ac:spMkLst>
            <pc:docMk/>
            <pc:sldMk cId="4135201009" sldId="266"/>
            <ac:spMk id="3" creationId="{DA2C49FF-F977-461A-98B9-85065116290F}"/>
          </ac:spMkLst>
        </pc:spChg>
        <pc:picChg chg="add mod">
          <ac:chgData name="Seiden, Fern (SS)" userId="S::fern.seiden@sau26.org::d716eaf7-1ad9-47bf-9d33-71b5826a511d" providerId="AD" clId="Web-{774BD6F3-CF5B-4DB4-8398-3AEA34F19494}" dt="2021-04-05T13:10:39.348" v="5"/>
          <ac:picMkLst>
            <pc:docMk/>
            <pc:sldMk cId="4135201009" sldId="266"/>
            <ac:picMk id="6" creationId="{92941EFD-A552-4578-84A4-6F106AFFDB6F}"/>
          </ac:picMkLst>
        </pc:picChg>
      </pc:sldChg>
    </pc:docChg>
  </pc:docChgLst>
  <pc:docChgLst>
    <pc:chgData name="Seiden, Fern (SS)" userId="d716eaf7-1ad9-47bf-9d33-71b5826a511d" providerId="ADAL" clId="{695702F3-484D-4BC8-8B66-274EF289D9C8}"/>
    <pc:docChg chg="modSld">
      <pc:chgData name="Seiden, Fern (SS)" userId="d716eaf7-1ad9-47bf-9d33-71b5826a511d" providerId="ADAL" clId="{695702F3-484D-4BC8-8B66-274EF289D9C8}" dt="2021-04-05T13:35:15.199" v="6" actId="20577"/>
      <pc:docMkLst>
        <pc:docMk/>
      </pc:docMkLst>
      <pc:sldChg chg="modSp mod">
        <pc:chgData name="Seiden, Fern (SS)" userId="d716eaf7-1ad9-47bf-9d33-71b5826a511d" providerId="ADAL" clId="{695702F3-484D-4BC8-8B66-274EF289D9C8}" dt="2021-04-05T13:34:39.092" v="2" actId="403"/>
        <pc:sldMkLst>
          <pc:docMk/>
          <pc:sldMk cId="484519454" sldId="256"/>
        </pc:sldMkLst>
        <pc:spChg chg="mod">
          <ac:chgData name="Seiden, Fern (SS)" userId="d716eaf7-1ad9-47bf-9d33-71b5826a511d" providerId="ADAL" clId="{695702F3-484D-4BC8-8B66-274EF289D9C8}" dt="2021-04-05T13:34:39.092" v="2" actId="403"/>
          <ac:spMkLst>
            <pc:docMk/>
            <pc:sldMk cId="484519454" sldId="256"/>
            <ac:spMk id="3" creationId="{0B4CD58C-5662-474B-9516-FCDD2C0078A0}"/>
          </ac:spMkLst>
        </pc:spChg>
      </pc:sldChg>
      <pc:sldChg chg="modSp mod">
        <pc:chgData name="Seiden, Fern (SS)" userId="d716eaf7-1ad9-47bf-9d33-71b5826a511d" providerId="ADAL" clId="{695702F3-484D-4BC8-8B66-274EF289D9C8}" dt="2021-04-05T13:35:15.199" v="6" actId="20577"/>
        <pc:sldMkLst>
          <pc:docMk/>
          <pc:sldMk cId="2942423781" sldId="277"/>
        </pc:sldMkLst>
        <pc:spChg chg="mod">
          <ac:chgData name="Seiden, Fern (SS)" userId="d716eaf7-1ad9-47bf-9d33-71b5826a511d" providerId="ADAL" clId="{695702F3-484D-4BC8-8B66-274EF289D9C8}" dt="2021-04-05T13:35:15.199" v="6" actId="20577"/>
          <ac:spMkLst>
            <pc:docMk/>
            <pc:sldMk cId="2942423781" sldId="277"/>
            <ac:spMk id="2" creationId="{48BF1ACB-5360-4D28-A86C-18CE0D99C9FA}"/>
          </ac:spMkLst>
        </pc:spChg>
      </pc:sldChg>
    </pc:docChg>
  </pc:docChgLst>
  <pc:docChgLst>
    <pc:chgData name="Fabrizio, John F (SAU)" userId="S::john.fabrizio@sau26.org::ccd33eb9-1701-4f4e-b72a-d25c30a786e9" providerId="AD" clId="Web-{C0B77AD5-CE53-4505-917B-9E723986CB5D}"/>
    <pc:docChg chg="addSld delSld modSld sldOrd">
      <pc:chgData name="Fabrizio, John F (SAU)" userId="S::john.fabrizio@sau26.org::ccd33eb9-1701-4f4e-b72a-d25c30a786e9" providerId="AD" clId="Web-{C0B77AD5-CE53-4505-917B-9E723986CB5D}" dt="2021-04-05T17:33:03.780" v="42"/>
      <pc:docMkLst>
        <pc:docMk/>
      </pc:docMkLst>
      <pc:sldChg chg="modNotes">
        <pc:chgData name="Fabrizio, John F (SAU)" userId="S::john.fabrizio@sau26.org::ccd33eb9-1701-4f4e-b72a-d25c30a786e9" providerId="AD" clId="Web-{C0B77AD5-CE53-4505-917B-9E723986CB5D}" dt="2021-04-05T17:33:03.780" v="42"/>
        <pc:sldMkLst>
          <pc:docMk/>
          <pc:sldMk cId="484519454" sldId="256"/>
        </pc:sldMkLst>
      </pc:sldChg>
      <pc:sldChg chg="addSp delSp modSp new del mod ord setBg">
        <pc:chgData name="Fabrizio, John F (SAU)" userId="S::john.fabrizio@sau26.org::ccd33eb9-1701-4f4e-b72a-d25c30a786e9" providerId="AD" clId="Web-{C0B77AD5-CE53-4505-917B-9E723986CB5D}" dt="2021-04-05T15:27:04.684" v="41"/>
        <pc:sldMkLst>
          <pc:docMk/>
          <pc:sldMk cId="586858284" sldId="286"/>
        </pc:sldMkLst>
        <pc:spChg chg="del mod">
          <ac:chgData name="Fabrizio, John F (SAU)" userId="S::john.fabrizio@sau26.org::ccd33eb9-1701-4f4e-b72a-d25c30a786e9" providerId="AD" clId="Web-{C0B77AD5-CE53-4505-917B-9E723986CB5D}" dt="2021-04-05T15:26:18.542" v="37"/>
          <ac:spMkLst>
            <pc:docMk/>
            <pc:sldMk cId="586858284" sldId="286"/>
            <ac:spMk id="2" creationId="{AF325CF9-457C-4989-86E2-341D3F2A7AD4}"/>
          </ac:spMkLst>
        </pc:spChg>
        <pc:spChg chg="del mod">
          <ac:chgData name="Fabrizio, John F (SAU)" userId="S::john.fabrizio@sau26.org::ccd33eb9-1701-4f4e-b72a-d25c30a786e9" providerId="AD" clId="Web-{C0B77AD5-CE53-4505-917B-9E723986CB5D}" dt="2021-04-05T15:26:21.917" v="38"/>
          <ac:spMkLst>
            <pc:docMk/>
            <pc:sldMk cId="586858284" sldId="286"/>
            <ac:spMk id="3" creationId="{93B0E1F2-FE4E-4C90-8AB0-FE6C39ED1A66}"/>
          </ac:spMkLst>
        </pc:spChg>
        <pc:spChg chg="add del">
          <ac:chgData name="Fabrizio, John F (SAU)" userId="S::john.fabrizio@sau26.org::ccd33eb9-1701-4f4e-b72a-d25c30a786e9" providerId="AD" clId="Web-{C0B77AD5-CE53-4505-917B-9E723986CB5D}" dt="2021-04-05T15:26:30.151" v="39"/>
          <ac:spMkLst>
            <pc:docMk/>
            <pc:sldMk cId="586858284" sldId="286"/>
            <ac:spMk id="9" creationId="{2FA7AD0A-1871-4DF8-9235-F49D0513B9C1}"/>
          </ac:spMkLst>
        </pc:spChg>
        <pc:spChg chg="add del">
          <ac:chgData name="Fabrizio, John F (SAU)" userId="S::john.fabrizio@sau26.org::ccd33eb9-1701-4f4e-b72a-d25c30a786e9" providerId="AD" clId="Web-{C0B77AD5-CE53-4505-917B-9E723986CB5D}" dt="2021-04-05T15:26:30.151" v="39"/>
          <ac:spMkLst>
            <pc:docMk/>
            <pc:sldMk cId="586858284" sldId="286"/>
            <ac:spMk id="11" creationId="{36B04CFB-FAE5-47DD-9B3E-4E9BA7A89CC1}"/>
          </ac:spMkLst>
        </pc:spChg>
        <pc:spChg chg="add del">
          <ac:chgData name="Fabrizio, John F (SAU)" userId="S::john.fabrizio@sau26.org::ccd33eb9-1701-4f4e-b72a-d25c30a786e9" providerId="AD" clId="Web-{C0B77AD5-CE53-4505-917B-9E723986CB5D}" dt="2021-04-05T15:26:30.151" v="39"/>
          <ac:spMkLst>
            <pc:docMk/>
            <pc:sldMk cId="586858284" sldId="286"/>
            <ac:spMk id="19" creationId="{622F7FD7-8884-4FD5-95AB-0B5C6033ADF7}"/>
          </ac:spMkLst>
        </pc:spChg>
        <pc:spChg chg="add">
          <ac:chgData name="Fabrizio, John F (SAU)" userId="S::john.fabrizio@sau26.org::ccd33eb9-1701-4f4e-b72a-d25c30a786e9" providerId="AD" clId="Web-{C0B77AD5-CE53-4505-917B-9E723986CB5D}" dt="2021-04-05T15:26:30.151" v="39"/>
          <ac:spMkLst>
            <pc:docMk/>
            <pc:sldMk cId="586858284" sldId="286"/>
            <ac:spMk id="28" creationId="{6738F172-08B9-4BA5-B753-7D93472C0B11}"/>
          </ac:spMkLst>
        </pc:spChg>
        <pc:grpChg chg="add del">
          <ac:chgData name="Fabrizio, John F (SAU)" userId="S::john.fabrizio@sau26.org::ccd33eb9-1701-4f4e-b72a-d25c30a786e9" providerId="AD" clId="Web-{C0B77AD5-CE53-4505-917B-9E723986CB5D}" dt="2021-04-05T15:26:30.151" v="39"/>
          <ac:grpSpMkLst>
            <pc:docMk/>
            <pc:sldMk cId="586858284" sldId="286"/>
            <ac:grpSpMk id="15" creationId="{E8ACF89C-CFC3-4D68-B3C4-2BEFB7BBE5F7}"/>
          </ac:grpSpMkLst>
        </pc:grpChg>
        <pc:picChg chg="add mod">
          <ac:chgData name="Fabrizio, John F (SAU)" userId="S::john.fabrizio@sau26.org::ccd33eb9-1701-4f4e-b72a-d25c30a786e9" providerId="AD" clId="Web-{C0B77AD5-CE53-4505-917B-9E723986CB5D}" dt="2021-04-05T15:26:30.151" v="39"/>
          <ac:picMkLst>
            <pc:docMk/>
            <pc:sldMk cId="586858284" sldId="286"/>
            <ac:picMk id="4" creationId="{9B07C1C3-6DAC-4111-AA9E-1BDC6BDC7F98}"/>
          </ac:picMkLst>
        </pc:picChg>
        <pc:picChg chg="add del">
          <ac:chgData name="Fabrizio, John F (SAU)" userId="S::john.fabrizio@sau26.org::ccd33eb9-1701-4f4e-b72a-d25c30a786e9" providerId="AD" clId="Web-{C0B77AD5-CE53-4505-917B-9E723986CB5D}" dt="2021-04-05T15:26:30.151" v="39"/>
          <ac:picMkLst>
            <pc:docMk/>
            <pc:sldMk cId="586858284" sldId="286"/>
            <ac:picMk id="21" creationId="{16EFE474-4FE0-4E8F-8F09-5ED2C9E76A84}"/>
          </ac:picMkLst>
        </pc:picChg>
        <pc:picChg chg="add">
          <ac:chgData name="Fabrizio, John F (SAU)" userId="S::john.fabrizio@sau26.org::ccd33eb9-1701-4f4e-b72a-d25c30a786e9" providerId="AD" clId="Web-{C0B77AD5-CE53-4505-917B-9E723986CB5D}" dt="2021-04-05T15:26:30.151" v="39"/>
          <ac:picMkLst>
            <pc:docMk/>
            <pc:sldMk cId="586858284" sldId="286"/>
            <ac:picMk id="30" creationId="{C900681B-C4FD-40B3-B5BC-C33231614C91}"/>
          </ac:picMkLst>
        </pc:picChg>
        <pc:cxnChg chg="add del">
          <ac:chgData name="Fabrizio, John F (SAU)" userId="S::john.fabrizio@sau26.org::ccd33eb9-1701-4f4e-b72a-d25c30a786e9" providerId="AD" clId="Web-{C0B77AD5-CE53-4505-917B-9E723986CB5D}" dt="2021-04-05T15:26:30.151" v="39"/>
          <ac:cxnSpMkLst>
            <pc:docMk/>
            <pc:sldMk cId="586858284" sldId="286"/>
            <ac:cxnSpMk id="13" creationId="{EE68D41B-9286-479F-9AB7-678C8E348D71}"/>
          </ac:cxnSpMkLst>
        </pc:cxnChg>
        <pc:cxnChg chg="add del">
          <ac:chgData name="Fabrizio, John F (SAU)" userId="S::john.fabrizio@sau26.org::ccd33eb9-1701-4f4e-b72a-d25c30a786e9" providerId="AD" clId="Web-{C0B77AD5-CE53-4505-917B-9E723986CB5D}" dt="2021-04-05T15:26:30.151" v="39"/>
          <ac:cxnSpMkLst>
            <pc:docMk/>
            <pc:sldMk cId="586858284" sldId="286"/>
            <ac:cxnSpMk id="23" creationId="{CF8B8C81-54DC-4AF5-B682-3A2C70A6B55C}"/>
          </ac:cxnSpMkLst>
        </pc:cxnChg>
        <pc:cxnChg chg="add">
          <ac:chgData name="Fabrizio, John F (SAU)" userId="S::john.fabrizio@sau26.org::ccd33eb9-1701-4f4e-b72a-d25c30a786e9" providerId="AD" clId="Web-{C0B77AD5-CE53-4505-917B-9E723986CB5D}" dt="2021-04-05T15:26:30.151" v="39"/>
          <ac:cxnSpMkLst>
            <pc:docMk/>
            <pc:sldMk cId="586858284" sldId="286"/>
            <ac:cxnSpMk id="32" creationId="{FEAACD67-2FB5-4530-9B74-8D946F1CE9E3}"/>
          </ac:cxnSpMkLst>
        </pc:cxnChg>
      </pc:sldChg>
    </pc:docChg>
  </pc:docChgLst>
  <pc:docChgLst>
    <pc:chgData name="Seiden, Fern (SS)" userId="S::fern.seiden@sau26.org::d716eaf7-1ad9-47bf-9d33-71b5826a511d" providerId="AD" clId="Web-{2B3DA9ED-224E-4CBB-BDB9-C0FAC3DA136B}"/>
    <pc:docChg chg="modSld">
      <pc:chgData name="Seiden, Fern (SS)" userId="S::fern.seiden@sau26.org::d716eaf7-1ad9-47bf-9d33-71b5826a511d" providerId="AD" clId="Web-{2B3DA9ED-224E-4CBB-BDB9-C0FAC3DA136B}" dt="2021-04-05T13:58:23.899" v="7" actId="14100"/>
      <pc:docMkLst>
        <pc:docMk/>
      </pc:docMkLst>
      <pc:sldChg chg="addSp modSp">
        <pc:chgData name="Seiden, Fern (SS)" userId="S::fern.seiden@sau26.org::d716eaf7-1ad9-47bf-9d33-71b5826a511d" providerId="AD" clId="Web-{2B3DA9ED-224E-4CBB-BDB9-C0FAC3DA136B}" dt="2021-04-05T13:58:23.899" v="7" actId="14100"/>
        <pc:sldMkLst>
          <pc:docMk/>
          <pc:sldMk cId="4135201009" sldId="266"/>
        </pc:sldMkLst>
        <pc:spChg chg="add mod">
          <ac:chgData name="Seiden, Fern (SS)" userId="S::fern.seiden@sau26.org::d716eaf7-1ad9-47bf-9d33-71b5826a511d" providerId="AD" clId="Web-{2B3DA9ED-224E-4CBB-BDB9-C0FAC3DA136B}" dt="2021-04-05T13:58:23.899" v="7" actId="14100"/>
          <ac:spMkLst>
            <pc:docMk/>
            <pc:sldMk cId="4135201009" sldId="266"/>
            <ac:spMk id="6" creationId="{6BFFDFB2-C25E-49F5-8A6B-FB016D63248E}"/>
          </ac:spMkLst>
        </pc:spChg>
      </pc:sldChg>
    </pc:docChg>
  </pc:docChgLst>
  <pc:docChgLst>
    <pc:chgData name="Bill Wilmot" userId="S::bwilmot_cast.org#ext#@merrimackschooldistrict.onmicrosoft.com::94883f70-e9a5-4bae-a7b7-1d6ab231755f" providerId="AD" clId="Web-{B4566C26-3D46-4497-A576-09E0932057DC}"/>
    <pc:docChg chg="modSld">
      <pc:chgData name="Bill Wilmot" userId="S::bwilmot_cast.org#ext#@merrimackschooldistrict.onmicrosoft.com::94883f70-e9a5-4bae-a7b7-1d6ab231755f" providerId="AD" clId="Web-{B4566C26-3D46-4497-A576-09E0932057DC}" dt="2021-04-05T21:07:08.731" v="11" actId="1076"/>
      <pc:docMkLst>
        <pc:docMk/>
      </pc:docMkLst>
      <pc:sldChg chg="addSp modSp">
        <pc:chgData name="Bill Wilmot" userId="S::bwilmot_cast.org#ext#@merrimackschooldistrict.onmicrosoft.com::94883f70-e9a5-4bae-a7b7-1d6ab231755f" providerId="AD" clId="Web-{B4566C26-3D46-4497-A576-09E0932057DC}" dt="2021-04-05T21:07:08.731" v="11" actId="1076"/>
        <pc:sldMkLst>
          <pc:docMk/>
          <pc:sldMk cId="64128563" sldId="257"/>
        </pc:sldMkLst>
        <pc:spChg chg="add mod">
          <ac:chgData name="Bill Wilmot" userId="S::bwilmot_cast.org#ext#@merrimackschooldistrict.onmicrosoft.com::94883f70-e9a5-4bae-a7b7-1d6ab231755f" providerId="AD" clId="Web-{B4566C26-3D46-4497-A576-09E0932057DC}" dt="2021-04-05T21:07:08.731" v="11" actId="1076"/>
          <ac:spMkLst>
            <pc:docMk/>
            <pc:sldMk cId="64128563" sldId="257"/>
            <ac:spMk id="3" creationId="{896192B0-2E24-46F7-AA6B-F908A6C28C78}"/>
          </ac:spMkLst>
        </pc:spChg>
      </pc:sldChg>
    </pc:docChg>
  </pc:docChgLst>
  <pc:docChgLst>
    <pc:chgData name="Rose, Nancy (IT)" userId="S::nancy.rose@sau26.org::24bd4639-2ee3-463e-8a8d-7de136276c73" providerId="AD" clId="Web-{4F26AFBE-FB36-48C7-809F-B8E1DE55C643}"/>
    <pc:docChg chg="modSld">
      <pc:chgData name="Rose, Nancy (IT)" userId="S::nancy.rose@sau26.org::24bd4639-2ee3-463e-8a8d-7de136276c73" providerId="AD" clId="Web-{4F26AFBE-FB36-48C7-809F-B8E1DE55C643}" dt="2021-04-05T12:49:35.781" v="137" actId="20577"/>
      <pc:docMkLst>
        <pc:docMk/>
      </pc:docMkLst>
      <pc:sldChg chg="modSp">
        <pc:chgData name="Rose, Nancy (IT)" userId="S::nancy.rose@sau26.org::24bd4639-2ee3-463e-8a8d-7de136276c73" providerId="AD" clId="Web-{4F26AFBE-FB36-48C7-809F-B8E1DE55C643}" dt="2021-04-05T12:49:35.781" v="137" actId="20577"/>
        <pc:sldMkLst>
          <pc:docMk/>
          <pc:sldMk cId="2471986462" sldId="268"/>
        </pc:sldMkLst>
        <pc:spChg chg="mod">
          <ac:chgData name="Rose, Nancy (IT)" userId="S::nancy.rose@sau26.org::24bd4639-2ee3-463e-8a8d-7de136276c73" providerId="AD" clId="Web-{4F26AFBE-FB36-48C7-809F-B8E1DE55C643}" dt="2021-04-05T12:47:04.981" v="83" actId="20577"/>
          <ac:spMkLst>
            <pc:docMk/>
            <pc:sldMk cId="2471986462" sldId="268"/>
            <ac:spMk id="5" creationId="{6D672F7B-E729-4AEB-BBD3-A014333D3B1A}"/>
          </ac:spMkLst>
        </pc:spChg>
        <pc:spChg chg="mod">
          <ac:chgData name="Rose, Nancy (IT)" userId="S::nancy.rose@sau26.org::24bd4639-2ee3-463e-8a8d-7de136276c73" providerId="AD" clId="Web-{4F26AFBE-FB36-48C7-809F-B8E1DE55C643}" dt="2021-04-05T12:49:06.296" v="135" actId="20577"/>
          <ac:spMkLst>
            <pc:docMk/>
            <pc:sldMk cId="2471986462" sldId="268"/>
            <ac:spMk id="6" creationId="{1BE322B5-C1F9-465F-AB33-46A7D0BFCFF9}"/>
          </ac:spMkLst>
        </pc:spChg>
        <pc:spChg chg="mod">
          <ac:chgData name="Rose, Nancy (IT)" userId="S::nancy.rose@sau26.org::24bd4639-2ee3-463e-8a8d-7de136276c73" providerId="AD" clId="Web-{4F26AFBE-FB36-48C7-809F-B8E1DE55C643}" dt="2021-04-05T12:47:39.950" v="98" actId="20577"/>
          <ac:spMkLst>
            <pc:docMk/>
            <pc:sldMk cId="2471986462" sldId="268"/>
            <ac:spMk id="17" creationId="{E0398ED9-6E0E-450C-AFD6-86787C3FBB9E}"/>
          </ac:spMkLst>
        </pc:spChg>
        <pc:spChg chg="mod">
          <ac:chgData name="Rose, Nancy (IT)" userId="S::nancy.rose@sau26.org::24bd4639-2ee3-463e-8a8d-7de136276c73" providerId="AD" clId="Web-{4F26AFBE-FB36-48C7-809F-B8E1DE55C643}" dt="2021-04-05T12:49:35.781" v="137" actId="20577"/>
          <ac:spMkLst>
            <pc:docMk/>
            <pc:sldMk cId="2471986462" sldId="268"/>
            <ac:spMk id="18" creationId="{65A22B7A-2CA0-4CD1-9AA9-DE1D95E3BCAA}"/>
          </ac:spMkLst>
        </pc:spChg>
        <pc:spChg chg="mod">
          <ac:chgData name="Rose, Nancy (IT)" userId="S::nancy.rose@sau26.org::24bd4639-2ee3-463e-8a8d-7de136276c73" providerId="AD" clId="Web-{4F26AFBE-FB36-48C7-809F-B8E1DE55C643}" dt="2021-04-05T12:43:07.710" v="1" actId="1076"/>
          <ac:spMkLst>
            <pc:docMk/>
            <pc:sldMk cId="2471986462" sldId="268"/>
            <ac:spMk id="19" creationId="{910F2806-84A9-413C-AB5E-46C18FBAF310}"/>
          </ac:spMkLst>
        </pc:spChg>
      </pc:sldChg>
    </pc:docChg>
  </pc:docChgLst>
  <pc:docChgLst>
    <pc:chgData name="Bill Wilmot" userId="27c0cad2-667b-4b2e-ae92-5cfc5d603d3a" providerId="ADAL" clId="{C46543C5-E0E8-4F7F-BE36-190A5955D961}"/>
    <pc:docChg chg="modSld">
      <pc:chgData name="Bill Wilmot" userId="27c0cad2-667b-4b2e-ae92-5cfc5d603d3a" providerId="ADAL" clId="{C46543C5-E0E8-4F7F-BE36-190A5955D961}" dt="2021-04-06T13:53:27.648" v="6" actId="255"/>
      <pc:docMkLst>
        <pc:docMk/>
      </pc:docMkLst>
      <pc:sldChg chg="modSp mod">
        <pc:chgData name="Bill Wilmot" userId="27c0cad2-667b-4b2e-ae92-5cfc5d603d3a" providerId="ADAL" clId="{C46543C5-E0E8-4F7F-BE36-190A5955D961}" dt="2021-04-06T13:47:08.885" v="5" actId="207"/>
        <pc:sldMkLst>
          <pc:docMk/>
          <pc:sldMk cId="2471986462" sldId="268"/>
        </pc:sldMkLst>
        <pc:spChg chg="mod">
          <ac:chgData name="Bill Wilmot" userId="27c0cad2-667b-4b2e-ae92-5cfc5d603d3a" providerId="ADAL" clId="{C46543C5-E0E8-4F7F-BE36-190A5955D961}" dt="2021-04-06T13:46:37.242" v="0" actId="207"/>
          <ac:spMkLst>
            <pc:docMk/>
            <pc:sldMk cId="2471986462" sldId="268"/>
            <ac:spMk id="5" creationId="{6D672F7B-E729-4AEB-BBD3-A014333D3B1A}"/>
          </ac:spMkLst>
        </pc:spChg>
        <pc:spChg chg="mod">
          <ac:chgData name="Bill Wilmot" userId="27c0cad2-667b-4b2e-ae92-5cfc5d603d3a" providerId="ADAL" clId="{C46543C5-E0E8-4F7F-BE36-190A5955D961}" dt="2021-04-06T13:46:55.683" v="3" actId="207"/>
          <ac:spMkLst>
            <pc:docMk/>
            <pc:sldMk cId="2471986462" sldId="268"/>
            <ac:spMk id="6" creationId="{1BE322B5-C1F9-465F-AB33-46A7D0BFCFF9}"/>
          </ac:spMkLst>
        </pc:spChg>
        <pc:spChg chg="mod">
          <ac:chgData name="Bill Wilmot" userId="27c0cad2-667b-4b2e-ae92-5cfc5d603d3a" providerId="ADAL" clId="{C46543C5-E0E8-4F7F-BE36-190A5955D961}" dt="2021-04-06T13:46:43.684" v="1" actId="207"/>
          <ac:spMkLst>
            <pc:docMk/>
            <pc:sldMk cId="2471986462" sldId="268"/>
            <ac:spMk id="16" creationId="{A74238C1-0A0F-4F88-B6E7-04EB7C63072B}"/>
          </ac:spMkLst>
        </pc:spChg>
        <pc:spChg chg="mod">
          <ac:chgData name="Bill Wilmot" userId="27c0cad2-667b-4b2e-ae92-5cfc5d603d3a" providerId="ADAL" clId="{C46543C5-E0E8-4F7F-BE36-190A5955D961}" dt="2021-04-06T13:46:50.202" v="2" actId="207"/>
          <ac:spMkLst>
            <pc:docMk/>
            <pc:sldMk cId="2471986462" sldId="268"/>
            <ac:spMk id="17" creationId="{E0398ED9-6E0E-450C-AFD6-86787C3FBB9E}"/>
          </ac:spMkLst>
        </pc:spChg>
        <pc:spChg chg="mod">
          <ac:chgData name="Bill Wilmot" userId="27c0cad2-667b-4b2e-ae92-5cfc5d603d3a" providerId="ADAL" clId="{C46543C5-E0E8-4F7F-BE36-190A5955D961}" dt="2021-04-06T13:47:03.444" v="4" actId="207"/>
          <ac:spMkLst>
            <pc:docMk/>
            <pc:sldMk cId="2471986462" sldId="268"/>
            <ac:spMk id="18" creationId="{65A22B7A-2CA0-4CD1-9AA9-DE1D95E3BCAA}"/>
          </ac:spMkLst>
        </pc:spChg>
        <pc:spChg chg="mod">
          <ac:chgData name="Bill Wilmot" userId="27c0cad2-667b-4b2e-ae92-5cfc5d603d3a" providerId="ADAL" clId="{C46543C5-E0E8-4F7F-BE36-190A5955D961}" dt="2021-04-06T13:47:08.885" v="5" actId="207"/>
          <ac:spMkLst>
            <pc:docMk/>
            <pc:sldMk cId="2471986462" sldId="268"/>
            <ac:spMk id="19" creationId="{910F2806-84A9-413C-AB5E-46C18FBAF310}"/>
          </ac:spMkLst>
        </pc:spChg>
      </pc:sldChg>
      <pc:sldChg chg="modSp mod">
        <pc:chgData name="Bill Wilmot" userId="27c0cad2-667b-4b2e-ae92-5cfc5d603d3a" providerId="ADAL" clId="{C46543C5-E0E8-4F7F-BE36-190A5955D961}" dt="2021-04-06T13:53:27.648" v="6" actId="255"/>
        <pc:sldMkLst>
          <pc:docMk/>
          <pc:sldMk cId="2942423781" sldId="277"/>
        </pc:sldMkLst>
        <pc:spChg chg="mod">
          <ac:chgData name="Bill Wilmot" userId="27c0cad2-667b-4b2e-ae92-5cfc5d603d3a" providerId="ADAL" clId="{C46543C5-E0E8-4F7F-BE36-190A5955D961}" dt="2021-04-06T13:53:27.648" v="6" actId="255"/>
          <ac:spMkLst>
            <pc:docMk/>
            <pc:sldMk cId="2942423781" sldId="277"/>
            <ac:spMk id="2" creationId="{48BF1ACB-5360-4D28-A86C-18CE0D99C9FA}"/>
          </ac:spMkLst>
        </pc:spChg>
      </pc:sldChg>
    </pc:docChg>
  </pc:docChgLst>
  <pc:docChgLst>
    <pc:chgData name="Nancy" userId="24bd4639-2ee3-463e-8a8d-7de136276c73" providerId="ADAL" clId="{112AAE8F-1FE9-4BF4-AF9A-0318214D9630}"/>
    <pc:docChg chg="undo custSel addSld delSld modSld sldOrd">
      <pc:chgData name="Nancy" userId="24bd4639-2ee3-463e-8a8d-7de136276c73" providerId="ADAL" clId="{112AAE8F-1FE9-4BF4-AF9A-0318214D9630}" dt="2021-04-05T20:19:29.619" v="316" actId="20577"/>
      <pc:docMkLst>
        <pc:docMk/>
      </pc:docMkLst>
      <pc:sldChg chg="addSp delSp modSp">
        <pc:chgData name="Nancy" userId="24bd4639-2ee3-463e-8a8d-7de136276c73" providerId="ADAL" clId="{112AAE8F-1FE9-4BF4-AF9A-0318214D9630}" dt="2021-04-05T19:58:11.809" v="174"/>
        <pc:sldMkLst>
          <pc:docMk/>
          <pc:sldMk cId="484519454" sldId="256"/>
        </pc:sldMkLst>
        <pc:spChg chg="add del mod">
          <ac:chgData name="Nancy" userId="24bd4639-2ee3-463e-8a8d-7de136276c73" providerId="ADAL" clId="{112AAE8F-1FE9-4BF4-AF9A-0318214D9630}" dt="2021-04-05T19:58:11.809" v="174"/>
          <ac:spMkLst>
            <pc:docMk/>
            <pc:sldMk cId="484519454" sldId="256"/>
            <ac:spMk id="4" creationId="{F90007BA-3CDC-4FAD-95D6-6B58390014FD}"/>
          </ac:spMkLst>
        </pc:spChg>
      </pc:sldChg>
      <pc:sldChg chg="modSp modNotesTx">
        <pc:chgData name="Nancy" userId="24bd4639-2ee3-463e-8a8d-7de136276c73" providerId="ADAL" clId="{112AAE8F-1FE9-4BF4-AF9A-0318214D9630}" dt="2021-04-05T20:19:18.627" v="305" actId="20577"/>
        <pc:sldMkLst>
          <pc:docMk/>
          <pc:sldMk cId="2593932460" sldId="258"/>
        </pc:sldMkLst>
        <pc:graphicFrameChg chg="mod">
          <ac:chgData name="Nancy" userId="24bd4639-2ee3-463e-8a8d-7de136276c73" providerId="ADAL" clId="{112AAE8F-1FE9-4BF4-AF9A-0318214D9630}" dt="2021-04-05T19:30:02.441" v="133" actId="14100"/>
          <ac:graphicFrameMkLst>
            <pc:docMk/>
            <pc:sldMk cId="2593932460" sldId="258"/>
            <ac:graphicFrameMk id="10" creationId="{00000000-0000-0000-0000-000000000000}"/>
          </ac:graphicFrameMkLst>
        </pc:graphicFrameChg>
      </pc:sldChg>
      <pc:sldChg chg="addSp modSp mod">
        <pc:chgData name="Nancy" userId="24bd4639-2ee3-463e-8a8d-7de136276c73" providerId="ADAL" clId="{112AAE8F-1FE9-4BF4-AF9A-0318214D9630}" dt="2021-04-05T19:27:01.372" v="128" actId="1076"/>
        <pc:sldMkLst>
          <pc:docMk/>
          <pc:sldMk cId="3675850278" sldId="261"/>
        </pc:sldMkLst>
        <pc:spChg chg="add mod">
          <ac:chgData name="Nancy" userId="24bd4639-2ee3-463e-8a8d-7de136276c73" providerId="ADAL" clId="{112AAE8F-1FE9-4BF4-AF9A-0318214D9630}" dt="2021-04-05T19:27:01.372" v="128" actId="1076"/>
          <ac:spMkLst>
            <pc:docMk/>
            <pc:sldMk cId="3675850278" sldId="261"/>
            <ac:spMk id="3" creationId="{DF3D1E5C-D022-4AD8-A748-E17A78254E4D}"/>
          </ac:spMkLst>
        </pc:spChg>
      </pc:sldChg>
      <pc:sldChg chg="delSp modSp del mod">
        <pc:chgData name="Nancy" userId="24bd4639-2ee3-463e-8a8d-7de136276c73" providerId="ADAL" clId="{112AAE8F-1FE9-4BF4-AF9A-0318214D9630}" dt="2021-04-05T20:04:29.508" v="211" actId="2696"/>
        <pc:sldMkLst>
          <pc:docMk/>
          <pc:sldMk cId="4135201009" sldId="266"/>
        </pc:sldMkLst>
        <pc:spChg chg="mod">
          <ac:chgData name="Nancy" userId="24bd4639-2ee3-463e-8a8d-7de136276c73" providerId="ADAL" clId="{112AAE8F-1FE9-4BF4-AF9A-0318214D9630}" dt="2021-04-05T19:07:47.274" v="4" actId="1076"/>
          <ac:spMkLst>
            <pc:docMk/>
            <pc:sldMk cId="4135201009" sldId="266"/>
            <ac:spMk id="2" creationId="{C854273F-8E87-454B-82A9-764077E07D55}"/>
          </ac:spMkLst>
        </pc:spChg>
        <pc:spChg chg="del mod">
          <ac:chgData name="Nancy" userId="24bd4639-2ee3-463e-8a8d-7de136276c73" providerId="ADAL" clId="{112AAE8F-1FE9-4BF4-AF9A-0318214D9630}" dt="2021-04-05T19:57:38.466" v="169" actId="478"/>
          <ac:spMkLst>
            <pc:docMk/>
            <pc:sldMk cId="4135201009" sldId="266"/>
            <ac:spMk id="4" creationId="{09E77834-30D8-40D1-ABD4-5F6B483A5C23}"/>
          </ac:spMkLst>
        </pc:spChg>
        <pc:spChg chg="del mod">
          <ac:chgData name="Nancy" userId="24bd4639-2ee3-463e-8a8d-7de136276c73" providerId="ADAL" clId="{112AAE8F-1FE9-4BF4-AF9A-0318214D9630}" dt="2021-04-05T19:57:43.483" v="171" actId="478"/>
          <ac:spMkLst>
            <pc:docMk/>
            <pc:sldMk cId="4135201009" sldId="266"/>
            <ac:spMk id="5" creationId="{2BBA6A93-C801-41FC-9D75-6735A899289E}"/>
          </ac:spMkLst>
        </pc:spChg>
        <pc:spChg chg="mod">
          <ac:chgData name="Nancy" userId="24bd4639-2ee3-463e-8a8d-7de136276c73" providerId="ADAL" clId="{112AAE8F-1FE9-4BF4-AF9A-0318214D9630}" dt="2021-04-05T19:07:58.577" v="5" actId="1076"/>
          <ac:spMkLst>
            <pc:docMk/>
            <pc:sldMk cId="4135201009" sldId="266"/>
            <ac:spMk id="6" creationId="{6BFFDFB2-C25E-49F5-8A6B-FB016D63248E}"/>
          </ac:spMkLst>
        </pc:spChg>
      </pc:sldChg>
      <pc:sldChg chg="modSp mod">
        <pc:chgData name="Nancy" userId="24bd4639-2ee3-463e-8a8d-7de136276c73" providerId="ADAL" clId="{112AAE8F-1FE9-4BF4-AF9A-0318214D9630}" dt="2021-04-05T12:55:05.513" v="3" actId="1076"/>
        <pc:sldMkLst>
          <pc:docMk/>
          <pc:sldMk cId="2471986462" sldId="268"/>
        </pc:sldMkLst>
        <pc:spChg chg="mod">
          <ac:chgData name="Nancy" userId="24bd4639-2ee3-463e-8a8d-7de136276c73" providerId="ADAL" clId="{112AAE8F-1FE9-4BF4-AF9A-0318214D9630}" dt="2021-04-05T12:55:05.513" v="3" actId="1076"/>
          <ac:spMkLst>
            <pc:docMk/>
            <pc:sldMk cId="2471986462" sldId="268"/>
            <ac:spMk id="16" creationId="{A74238C1-0A0F-4F88-B6E7-04EB7C63072B}"/>
          </ac:spMkLst>
        </pc:spChg>
        <pc:spChg chg="mod">
          <ac:chgData name="Nancy" userId="24bd4639-2ee3-463e-8a8d-7de136276c73" providerId="ADAL" clId="{112AAE8F-1FE9-4BF4-AF9A-0318214D9630}" dt="2021-04-05T12:54:11.984" v="0" actId="207"/>
          <ac:spMkLst>
            <pc:docMk/>
            <pc:sldMk cId="2471986462" sldId="268"/>
            <ac:spMk id="17" creationId="{E0398ED9-6E0E-450C-AFD6-86787C3FBB9E}"/>
          </ac:spMkLst>
        </pc:spChg>
        <pc:spChg chg="mod">
          <ac:chgData name="Nancy" userId="24bd4639-2ee3-463e-8a8d-7de136276c73" providerId="ADAL" clId="{112AAE8F-1FE9-4BF4-AF9A-0318214D9630}" dt="2021-04-05T12:54:28.560" v="1" actId="207"/>
          <ac:spMkLst>
            <pc:docMk/>
            <pc:sldMk cId="2471986462" sldId="268"/>
            <ac:spMk id="19" creationId="{910F2806-84A9-413C-AB5E-46C18FBAF310}"/>
          </ac:spMkLst>
        </pc:spChg>
      </pc:sldChg>
      <pc:sldChg chg="modSp mod">
        <pc:chgData name="Nancy" userId="24bd4639-2ee3-463e-8a8d-7de136276c73" providerId="ADAL" clId="{112AAE8F-1FE9-4BF4-AF9A-0318214D9630}" dt="2021-04-05T19:27:40.830" v="132" actId="313"/>
        <pc:sldMkLst>
          <pc:docMk/>
          <pc:sldMk cId="1146521101" sldId="269"/>
        </pc:sldMkLst>
        <pc:spChg chg="mod">
          <ac:chgData name="Nancy" userId="24bd4639-2ee3-463e-8a8d-7de136276c73" providerId="ADAL" clId="{112AAE8F-1FE9-4BF4-AF9A-0318214D9630}" dt="2021-04-05T19:27:40.830" v="132" actId="313"/>
          <ac:spMkLst>
            <pc:docMk/>
            <pc:sldMk cId="1146521101" sldId="269"/>
            <ac:spMk id="3" creationId="{E152989C-D4DF-48F1-9577-0567A9D8C97B}"/>
          </ac:spMkLst>
        </pc:spChg>
      </pc:sldChg>
      <pc:sldChg chg="addSp delSp modSp mod modNotesTx">
        <pc:chgData name="Nancy" userId="24bd4639-2ee3-463e-8a8d-7de136276c73" providerId="ADAL" clId="{112AAE8F-1FE9-4BF4-AF9A-0318214D9630}" dt="2021-04-05T19:24:31.265" v="81"/>
        <pc:sldMkLst>
          <pc:docMk/>
          <pc:sldMk cId="446599797" sldId="273"/>
        </pc:sldMkLst>
        <pc:spChg chg="del mod">
          <ac:chgData name="Nancy" userId="24bd4639-2ee3-463e-8a8d-7de136276c73" providerId="ADAL" clId="{112AAE8F-1FE9-4BF4-AF9A-0318214D9630}" dt="2021-04-05T19:24:31.265" v="79"/>
          <ac:spMkLst>
            <pc:docMk/>
            <pc:sldMk cId="446599797" sldId="273"/>
            <ac:spMk id="2" creationId="{2482A233-0C6B-4511-AC76-443FEA33BD12}"/>
          </ac:spMkLst>
        </pc:spChg>
        <pc:spChg chg="del mod">
          <ac:chgData name="Nancy" userId="24bd4639-2ee3-463e-8a8d-7de136276c73" providerId="ADAL" clId="{112AAE8F-1FE9-4BF4-AF9A-0318214D9630}" dt="2021-04-05T19:24:31.265" v="81"/>
          <ac:spMkLst>
            <pc:docMk/>
            <pc:sldMk cId="446599797" sldId="273"/>
            <ac:spMk id="3" creationId="{B0B22592-7ABA-46A5-9CD4-44A2EF62619C}"/>
          </ac:spMkLst>
        </pc:spChg>
        <pc:spChg chg="add mod">
          <ac:chgData name="Nancy" userId="24bd4639-2ee3-463e-8a8d-7de136276c73" providerId="ADAL" clId="{112AAE8F-1FE9-4BF4-AF9A-0318214D9630}" dt="2021-04-05T19:24:30.302" v="77"/>
          <ac:spMkLst>
            <pc:docMk/>
            <pc:sldMk cId="446599797" sldId="273"/>
            <ac:spMk id="4" creationId="{8C48C164-8D66-44F5-9C45-8EAB465D73E6}"/>
          </ac:spMkLst>
        </pc:spChg>
        <pc:spChg chg="add mod">
          <ac:chgData name="Nancy" userId="24bd4639-2ee3-463e-8a8d-7de136276c73" providerId="ADAL" clId="{112AAE8F-1FE9-4BF4-AF9A-0318214D9630}" dt="2021-04-05T19:24:11.228" v="73" actId="1076"/>
          <ac:spMkLst>
            <pc:docMk/>
            <pc:sldMk cId="446599797" sldId="273"/>
            <ac:spMk id="5" creationId="{8C6B6DC4-C2CB-4F3A-B808-4D68B73CEBB0}"/>
          </ac:spMkLst>
        </pc:spChg>
      </pc:sldChg>
      <pc:sldChg chg="modSp mod ord modNotesTx">
        <pc:chgData name="Nancy" userId="24bd4639-2ee3-463e-8a8d-7de136276c73" providerId="ADAL" clId="{112AAE8F-1FE9-4BF4-AF9A-0318214D9630}" dt="2021-04-05T20:19:29.619" v="316" actId="20577"/>
        <pc:sldMkLst>
          <pc:docMk/>
          <pc:sldMk cId="224640470" sldId="276"/>
        </pc:sldMkLst>
        <pc:spChg chg="mod">
          <ac:chgData name="Nancy" userId="24bd4639-2ee3-463e-8a8d-7de136276c73" providerId="ADAL" clId="{112AAE8F-1FE9-4BF4-AF9A-0318214D9630}" dt="2021-04-05T19:25:02.653" v="104" actId="27636"/>
          <ac:spMkLst>
            <pc:docMk/>
            <pc:sldMk cId="224640470" sldId="276"/>
            <ac:spMk id="3" creationId="{339DA475-135F-49AF-826F-4694A9F47BE4}"/>
          </ac:spMkLst>
        </pc:spChg>
      </pc:sldChg>
      <pc:sldChg chg="addSp delSp modSp mod">
        <pc:chgData name="Nancy" userId="24bd4639-2ee3-463e-8a8d-7de136276c73" providerId="ADAL" clId="{112AAE8F-1FE9-4BF4-AF9A-0318214D9630}" dt="2021-04-05T20:04:08.987" v="210" actId="1076"/>
        <pc:sldMkLst>
          <pc:docMk/>
          <pc:sldMk cId="1091440752" sldId="278"/>
        </pc:sldMkLst>
        <pc:spChg chg="del mod">
          <ac:chgData name="Nancy" userId="24bd4639-2ee3-463e-8a8d-7de136276c73" providerId="ADAL" clId="{112AAE8F-1FE9-4BF4-AF9A-0318214D9630}" dt="2021-04-05T20:02:37.447" v="194" actId="478"/>
          <ac:spMkLst>
            <pc:docMk/>
            <pc:sldMk cId="1091440752" sldId="278"/>
            <ac:spMk id="2" creationId="{A8BF1C9D-CD87-4035-96E7-8F5E17807907}"/>
          </ac:spMkLst>
        </pc:spChg>
        <pc:spChg chg="add mod">
          <ac:chgData name="Nancy" userId="24bd4639-2ee3-463e-8a8d-7de136276c73" providerId="ADAL" clId="{112AAE8F-1FE9-4BF4-AF9A-0318214D9630}" dt="2021-04-05T20:04:05.630" v="209" actId="1076"/>
          <ac:spMkLst>
            <pc:docMk/>
            <pc:sldMk cId="1091440752" sldId="278"/>
            <ac:spMk id="3" creationId="{6354D8B5-E3BD-4626-AC3A-366DDC1E90F3}"/>
          </ac:spMkLst>
        </pc:spChg>
        <pc:picChg chg="add mod ord">
          <ac:chgData name="Nancy" userId="24bd4639-2ee3-463e-8a8d-7de136276c73" providerId="ADAL" clId="{112AAE8F-1FE9-4BF4-AF9A-0318214D9630}" dt="2021-04-05T20:04:08.987" v="210" actId="1076"/>
          <ac:picMkLst>
            <pc:docMk/>
            <pc:sldMk cId="1091440752" sldId="278"/>
            <ac:picMk id="5" creationId="{46426801-F0A8-4856-BEDF-896949186579}"/>
          </ac:picMkLst>
        </pc:picChg>
      </pc:sldChg>
      <pc:sldChg chg="modSp mod modNotesTx">
        <pc:chgData name="Nancy" userId="24bd4639-2ee3-463e-8a8d-7de136276c73" providerId="ADAL" clId="{112AAE8F-1FE9-4BF4-AF9A-0318214D9630}" dt="2021-04-05T19:40:17.462" v="163" actId="20577"/>
        <pc:sldMkLst>
          <pc:docMk/>
          <pc:sldMk cId="1867700752" sldId="280"/>
        </pc:sldMkLst>
        <pc:spChg chg="mod">
          <ac:chgData name="Nancy" userId="24bd4639-2ee3-463e-8a8d-7de136276c73" providerId="ADAL" clId="{112AAE8F-1FE9-4BF4-AF9A-0318214D9630}" dt="2021-04-05T19:39:57.377" v="135" actId="1076"/>
          <ac:spMkLst>
            <pc:docMk/>
            <pc:sldMk cId="1867700752" sldId="280"/>
            <ac:spMk id="5" creationId="{697BCDE8-B7A3-4454-B246-4B473C34DE63}"/>
          </ac:spMkLst>
        </pc:spChg>
        <pc:graphicFrameChg chg="mod">
          <ac:chgData name="Nancy" userId="24bd4639-2ee3-463e-8a8d-7de136276c73" providerId="ADAL" clId="{112AAE8F-1FE9-4BF4-AF9A-0318214D9630}" dt="2021-04-05T19:40:00.568" v="154" actId="1037"/>
          <ac:graphicFrameMkLst>
            <pc:docMk/>
            <pc:sldMk cId="1867700752" sldId="280"/>
            <ac:graphicFrameMk id="3" creationId="{CD0BC28C-C0B9-4495-AFCC-965843D0708F}"/>
          </ac:graphicFrameMkLst>
        </pc:graphicFrameChg>
      </pc:sldChg>
      <pc:sldChg chg="modNotesTx">
        <pc:chgData name="Nancy" userId="24bd4639-2ee3-463e-8a8d-7de136276c73" providerId="ADAL" clId="{112AAE8F-1FE9-4BF4-AF9A-0318214D9630}" dt="2021-04-05T20:19:12.311" v="292" actId="20577"/>
        <pc:sldMkLst>
          <pc:docMk/>
          <pc:sldMk cId="3454609701" sldId="285"/>
        </pc:sldMkLst>
      </pc:sldChg>
      <pc:sldChg chg="addSp modSp new mod modNotesTx">
        <pc:chgData name="Nancy" userId="24bd4639-2ee3-463e-8a8d-7de136276c73" providerId="ADAL" clId="{112AAE8F-1FE9-4BF4-AF9A-0318214D9630}" dt="2021-04-05T20:18:49.832" v="279" actId="20577"/>
        <pc:sldMkLst>
          <pc:docMk/>
          <pc:sldMk cId="2442288566" sldId="286"/>
        </pc:sldMkLst>
        <pc:spChg chg="add mod">
          <ac:chgData name="Nancy" userId="24bd4639-2ee3-463e-8a8d-7de136276c73" providerId="ADAL" clId="{112AAE8F-1FE9-4BF4-AF9A-0318214D9630}" dt="2021-04-05T19:57:10.375" v="165"/>
          <ac:spMkLst>
            <pc:docMk/>
            <pc:sldMk cId="2442288566" sldId="286"/>
            <ac:spMk id="2" creationId="{FC9425F6-9BC8-4F86-B909-7AF9006C3FD3}"/>
          </ac:spMkLst>
        </pc:spChg>
        <pc:spChg chg="add mod">
          <ac:chgData name="Nancy" userId="24bd4639-2ee3-463e-8a8d-7de136276c73" providerId="ADAL" clId="{112AAE8F-1FE9-4BF4-AF9A-0318214D9630}" dt="2021-04-05T19:57:28.511" v="167" actId="1076"/>
          <ac:spMkLst>
            <pc:docMk/>
            <pc:sldMk cId="2442288566" sldId="286"/>
            <ac:spMk id="3" creationId="{4AA5A07A-6354-4583-B152-24A5E96FC300}"/>
          </ac:spMkLst>
        </pc:spChg>
      </pc:sldChg>
      <pc:sldChg chg="addSp delSp modSp new mod modNotesTx">
        <pc:chgData name="Nancy" userId="24bd4639-2ee3-463e-8a8d-7de136276c73" providerId="ADAL" clId="{112AAE8F-1FE9-4BF4-AF9A-0318214D9630}" dt="2021-04-05T20:18:59.027" v="284" actId="20577"/>
        <pc:sldMkLst>
          <pc:docMk/>
          <pc:sldMk cId="3557018087" sldId="287"/>
        </pc:sldMkLst>
        <pc:spChg chg="add del mod">
          <ac:chgData name="Nancy" userId="24bd4639-2ee3-463e-8a8d-7de136276c73" providerId="ADAL" clId="{112AAE8F-1FE9-4BF4-AF9A-0318214D9630}" dt="2021-04-05T20:01:29.972" v="182" actId="478"/>
          <ac:spMkLst>
            <pc:docMk/>
            <pc:sldMk cId="3557018087" sldId="287"/>
            <ac:spMk id="2" creationId="{F97B2ECF-6475-4D0C-B5E2-914AC4D1981E}"/>
          </ac:spMkLst>
        </pc:spChg>
        <pc:spChg chg="add mod">
          <ac:chgData name="Nancy" userId="24bd4639-2ee3-463e-8a8d-7de136276c73" providerId="ADAL" clId="{112AAE8F-1FE9-4BF4-AF9A-0318214D9630}" dt="2021-04-05T20:01:58.957" v="190" actId="1076"/>
          <ac:spMkLst>
            <pc:docMk/>
            <pc:sldMk cId="3557018087" sldId="287"/>
            <ac:spMk id="3" creationId="{917DFA4C-82F9-4F2D-91F2-BA08417F8D9C}"/>
          </ac:spMkLst>
        </pc:spChg>
      </pc:sldChg>
    </pc:docChg>
  </pc:docChgLst>
  <pc:docChgLst>
    <pc:chgData name="Fabrizio, John F (SAU)" userId="S::john.fabrizio@sau26.org::ccd33eb9-1701-4f4e-b72a-d25c30a786e9" providerId="AD" clId="Web-{4C227ED2-CC03-435E-8454-BAF10C3BCA9A}"/>
    <pc:docChg chg="modSld">
      <pc:chgData name="Fabrizio, John F (SAU)" userId="S::john.fabrizio@sau26.org::ccd33eb9-1701-4f4e-b72a-d25c30a786e9" providerId="AD" clId="Web-{4C227ED2-CC03-435E-8454-BAF10C3BCA9A}" dt="2021-04-05T18:48:28.226" v="3"/>
      <pc:docMkLst>
        <pc:docMk/>
      </pc:docMkLst>
      <pc:sldChg chg="modNotes">
        <pc:chgData name="Fabrizio, John F (SAU)" userId="S::john.fabrizio@sau26.org::ccd33eb9-1701-4f4e-b72a-d25c30a786e9" providerId="AD" clId="Web-{4C227ED2-CC03-435E-8454-BAF10C3BCA9A}" dt="2021-04-05T18:48:28.226" v="3"/>
        <pc:sldMkLst>
          <pc:docMk/>
          <pc:sldMk cId="484519454" sldId="256"/>
        </pc:sldMkLst>
      </pc:sldChg>
    </pc:docChg>
  </pc:docChgLst>
  <pc:docChgLst>
    <pc:chgData name="Bill Wilmot" userId="S::bwilmot_cast.org#ext#@merrimackschooldistrict.onmicrosoft.com::94883f70-e9a5-4bae-a7b7-1d6ab231755f" providerId="AD" clId="Web-{ADEA2B20-83AF-4F04-9897-D88DB7D714D3}"/>
    <pc:docChg chg="addSld delSld modSld">
      <pc:chgData name="Bill Wilmot" userId="S::bwilmot_cast.org#ext#@merrimackschooldistrict.onmicrosoft.com::94883f70-e9a5-4bae-a7b7-1d6ab231755f" providerId="AD" clId="Web-{ADEA2B20-83AF-4F04-9897-D88DB7D714D3}" dt="2021-04-05T17:54:05.840" v="303" actId="20577"/>
      <pc:docMkLst>
        <pc:docMk/>
      </pc:docMkLst>
      <pc:sldChg chg="addSp delSp modSp">
        <pc:chgData name="Bill Wilmot" userId="S::bwilmot_cast.org#ext#@merrimackschooldistrict.onmicrosoft.com::94883f70-e9a5-4bae-a7b7-1d6ab231755f" providerId="AD" clId="Web-{ADEA2B20-83AF-4F04-9897-D88DB7D714D3}" dt="2021-04-05T17:54:05.840" v="303" actId="20577"/>
        <pc:sldMkLst>
          <pc:docMk/>
          <pc:sldMk cId="1146521101" sldId="269"/>
        </pc:sldMkLst>
        <pc:spChg chg="mod">
          <ac:chgData name="Bill Wilmot" userId="S::bwilmot_cast.org#ext#@merrimackschooldistrict.onmicrosoft.com::94883f70-e9a5-4bae-a7b7-1d6ab231755f" providerId="AD" clId="Web-{ADEA2B20-83AF-4F04-9897-D88DB7D714D3}" dt="2021-04-05T17:40:58.794" v="13" actId="20577"/>
          <ac:spMkLst>
            <pc:docMk/>
            <pc:sldMk cId="1146521101" sldId="269"/>
            <ac:spMk id="2" creationId="{5B60AC2F-7D28-4D3B-9360-AEB08CDC8E63}"/>
          </ac:spMkLst>
        </pc:spChg>
        <pc:spChg chg="mod">
          <ac:chgData name="Bill Wilmot" userId="S::bwilmot_cast.org#ext#@merrimackschooldistrict.onmicrosoft.com::94883f70-e9a5-4bae-a7b7-1d6ab231755f" providerId="AD" clId="Web-{ADEA2B20-83AF-4F04-9897-D88DB7D714D3}" dt="2021-04-05T17:54:05.840" v="303" actId="20577"/>
          <ac:spMkLst>
            <pc:docMk/>
            <pc:sldMk cId="1146521101" sldId="269"/>
            <ac:spMk id="3" creationId="{E152989C-D4DF-48F1-9577-0567A9D8C97B}"/>
          </ac:spMkLst>
        </pc:spChg>
        <pc:spChg chg="add del mod">
          <ac:chgData name="Bill Wilmot" userId="S::bwilmot_cast.org#ext#@merrimackschooldistrict.onmicrosoft.com::94883f70-e9a5-4bae-a7b7-1d6ab231755f" providerId="AD" clId="Web-{ADEA2B20-83AF-4F04-9897-D88DB7D714D3}" dt="2021-04-05T17:48:51.543" v="190"/>
          <ac:spMkLst>
            <pc:docMk/>
            <pc:sldMk cId="1146521101" sldId="269"/>
            <ac:spMk id="4" creationId="{E9C8467E-4A28-4304-94E3-40CE56564912}"/>
          </ac:spMkLst>
        </pc:spChg>
        <pc:spChg chg="add del mod">
          <ac:chgData name="Bill Wilmot" userId="S::bwilmot_cast.org#ext#@merrimackschooldistrict.onmicrosoft.com::94883f70-e9a5-4bae-a7b7-1d6ab231755f" providerId="AD" clId="Web-{ADEA2B20-83AF-4F04-9897-D88DB7D714D3}" dt="2021-04-05T17:49:20.310" v="196"/>
          <ac:spMkLst>
            <pc:docMk/>
            <pc:sldMk cId="1146521101" sldId="269"/>
            <ac:spMk id="6" creationId="{9F39B0CA-5E70-40CE-B630-6BA61EFD8455}"/>
          </ac:spMkLst>
        </pc:spChg>
        <pc:spChg chg="add del mod">
          <ac:chgData name="Bill Wilmot" userId="S::bwilmot_cast.org#ext#@merrimackschooldistrict.onmicrosoft.com::94883f70-e9a5-4bae-a7b7-1d6ab231755f" providerId="AD" clId="Web-{ADEA2B20-83AF-4F04-9897-D88DB7D714D3}" dt="2021-04-05T17:49:52.844" v="205"/>
          <ac:spMkLst>
            <pc:docMk/>
            <pc:sldMk cId="1146521101" sldId="269"/>
            <ac:spMk id="7" creationId="{0784ABC0-EBF6-466C-8DC9-7DBACAB5AE3C}"/>
          </ac:spMkLst>
        </pc:spChg>
        <pc:spChg chg="add del mod">
          <ac:chgData name="Bill Wilmot" userId="S::bwilmot_cast.org#ext#@merrimackschooldistrict.onmicrosoft.com::94883f70-e9a5-4bae-a7b7-1d6ab231755f" providerId="AD" clId="Web-{ADEA2B20-83AF-4F04-9897-D88DB7D714D3}" dt="2021-04-05T17:48:48.808" v="189"/>
          <ac:spMkLst>
            <pc:docMk/>
            <pc:sldMk cId="1146521101" sldId="269"/>
            <ac:spMk id="8" creationId="{31423910-9C0F-44B6-A540-FC8639E2E828}"/>
          </ac:spMkLst>
        </pc:spChg>
        <pc:spChg chg="add mod">
          <ac:chgData name="Bill Wilmot" userId="S::bwilmot_cast.org#ext#@merrimackschooldistrict.onmicrosoft.com::94883f70-e9a5-4bae-a7b7-1d6ab231755f" providerId="AD" clId="Web-{ADEA2B20-83AF-4F04-9897-D88DB7D714D3}" dt="2021-04-05T17:52:14.571" v="219"/>
          <ac:spMkLst>
            <pc:docMk/>
            <pc:sldMk cId="1146521101" sldId="269"/>
            <ac:spMk id="9" creationId="{77CBE6F3-D0D6-47BD-8213-46D2B6725EC7}"/>
          </ac:spMkLst>
        </pc:spChg>
        <pc:spChg chg="add mod">
          <ac:chgData name="Bill Wilmot" userId="S::bwilmot_cast.org#ext#@merrimackschooldistrict.onmicrosoft.com::94883f70-e9a5-4bae-a7b7-1d6ab231755f" providerId="AD" clId="Web-{ADEA2B20-83AF-4F04-9897-D88DB7D714D3}" dt="2021-04-05T17:52:13.618" v="210" actId="20577"/>
          <ac:spMkLst>
            <pc:docMk/>
            <pc:sldMk cId="1146521101" sldId="269"/>
            <ac:spMk id="10" creationId="{30302772-ACE2-42A2-A5CA-37E5B4F891AA}"/>
          </ac:spMkLst>
        </pc:spChg>
        <pc:spChg chg="add mod">
          <ac:chgData name="Bill Wilmot" userId="S::bwilmot_cast.org#ext#@merrimackschooldistrict.onmicrosoft.com::94883f70-e9a5-4bae-a7b7-1d6ab231755f" providerId="AD" clId="Web-{ADEA2B20-83AF-4F04-9897-D88DB7D714D3}" dt="2021-04-05T17:52:14.665" v="221"/>
          <ac:spMkLst>
            <pc:docMk/>
            <pc:sldMk cId="1146521101" sldId="269"/>
            <ac:spMk id="11" creationId="{9F231C16-1E5F-43DD-8CB2-1B434E10F0DA}"/>
          </ac:spMkLst>
        </pc:spChg>
        <pc:spChg chg="add mod">
          <ac:chgData name="Bill Wilmot" userId="S::bwilmot_cast.org#ext#@merrimackschooldistrict.onmicrosoft.com::94883f70-e9a5-4bae-a7b7-1d6ab231755f" providerId="AD" clId="Web-{ADEA2B20-83AF-4F04-9897-D88DB7D714D3}" dt="2021-04-05T17:52:14.321" v="214" actId="14100"/>
          <ac:spMkLst>
            <pc:docMk/>
            <pc:sldMk cId="1146521101" sldId="269"/>
            <ac:spMk id="12" creationId="{71E692D7-57D8-40D7-BB68-97FF974A49B9}"/>
          </ac:spMkLst>
        </pc:spChg>
        <pc:spChg chg="add mod">
          <ac:chgData name="Bill Wilmot" userId="S::bwilmot_cast.org#ext#@merrimackschooldistrict.onmicrosoft.com::94883f70-e9a5-4bae-a7b7-1d6ab231755f" providerId="AD" clId="Web-{ADEA2B20-83AF-4F04-9897-D88DB7D714D3}" dt="2021-04-05T17:52:14.446" v="217"/>
          <ac:spMkLst>
            <pc:docMk/>
            <pc:sldMk cId="1146521101" sldId="269"/>
            <ac:spMk id="13" creationId="{A1B7A115-FE55-4A2D-A60F-095DE217077B}"/>
          </ac:spMkLst>
        </pc:spChg>
        <pc:spChg chg="add mod">
          <ac:chgData name="Bill Wilmot" userId="S::bwilmot_cast.org#ext#@merrimackschooldistrict.onmicrosoft.com::94883f70-e9a5-4bae-a7b7-1d6ab231755f" providerId="AD" clId="Web-{ADEA2B20-83AF-4F04-9897-D88DB7D714D3}" dt="2021-04-05T17:52:14.259" v="213" actId="14100"/>
          <ac:spMkLst>
            <pc:docMk/>
            <pc:sldMk cId="1146521101" sldId="269"/>
            <ac:spMk id="14" creationId="{18D24B31-7132-49CD-B56A-F733F34E313C}"/>
          </ac:spMkLst>
        </pc:spChg>
      </pc:sldChg>
      <pc:sldChg chg="add del replId">
        <pc:chgData name="Bill Wilmot" userId="S::bwilmot_cast.org#ext#@merrimackschooldistrict.onmicrosoft.com::94883f70-e9a5-4bae-a7b7-1d6ab231755f" providerId="AD" clId="Web-{ADEA2B20-83AF-4F04-9897-D88DB7D714D3}" dt="2021-04-05T17:40:23.605" v="1"/>
        <pc:sldMkLst>
          <pc:docMk/>
          <pc:sldMk cId="1281001348" sldId="286"/>
        </pc:sldMkLst>
      </pc:sldChg>
      <pc:sldChg chg="new del">
        <pc:chgData name="Bill Wilmot" userId="S::bwilmot_cast.org#ext#@merrimackschooldistrict.onmicrosoft.com::94883f70-e9a5-4bae-a7b7-1d6ab231755f" providerId="AD" clId="Web-{ADEA2B20-83AF-4F04-9897-D88DB7D714D3}" dt="2021-04-05T17:40:44.403" v="3"/>
        <pc:sldMkLst>
          <pc:docMk/>
          <pc:sldMk cId="3014698327" sldId="286"/>
        </pc:sldMkLst>
      </pc:sldChg>
    </pc:docChg>
  </pc:docChgLst>
  <pc:docChgLst>
    <pc:chgData name="Seiden, Fern (SS)" userId="S::fern.seiden@sau26.org::d716eaf7-1ad9-47bf-9d33-71b5826a511d" providerId="AD" clId="Web-{145A8F3C-9662-47D6-B7FD-7E119DB47280}"/>
    <pc:docChg chg="modSld">
      <pc:chgData name="Seiden, Fern (SS)" userId="S::fern.seiden@sau26.org::d716eaf7-1ad9-47bf-9d33-71b5826a511d" providerId="AD" clId="Web-{145A8F3C-9662-47D6-B7FD-7E119DB47280}" dt="2021-04-05T13:33:32.223" v="47" actId="20577"/>
      <pc:docMkLst>
        <pc:docMk/>
      </pc:docMkLst>
      <pc:sldChg chg="addSp modSp">
        <pc:chgData name="Seiden, Fern (SS)" userId="S::fern.seiden@sau26.org::d716eaf7-1ad9-47bf-9d33-71b5826a511d" providerId="AD" clId="Web-{145A8F3C-9662-47D6-B7FD-7E119DB47280}" dt="2021-04-05T13:33:32.223" v="47" actId="20577"/>
        <pc:sldMkLst>
          <pc:docMk/>
          <pc:sldMk cId="484519454" sldId="256"/>
        </pc:sldMkLst>
        <pc:spChg chg="add mod">
          <ac:chgData name="Seiden, Fern (SS)" userId="S::fern.seiden@sau26.org::d716eaf7-1ad9-47bf-9d33-71b5826a511d" providerId="AD" clId="Web-{145A8F3C-9662-47D6-B7FD-7E119DB47280}" dt="2021-04-05T13:33:32.223" v="47" actId="20577"/>
          <ac:spMkLst>
            <pc:docMk/>
            <pc:sldMk cId="484519454" sldId="256"/>
            <ac:spMk id="3" creationId="{0B4CD58C-5662-474B-9516-FCDD2C0078A0}"/>
          </ac:spMkLst>
        </pc:spChg>
      </pc:sldChg>
      <pc:sldChg chg="delSp modSp">
        <pc:chgData name="Seiden, Fern (SS)" userId="S::fern.seiden@sau26.org::d716eaf7-1ad9-47bf-9d33-71b5826a511d" providerId="AD" clId="Web-{145A8F3C-9662-47D6-B7FD-7E119DB47280}" dt="2021-04-05T13:32:42.004" v="35" actId="20577"/>
        <pc:sldMkLst>
          <pc:docMk/>
          <pc:sldMk cId="4135201009" sldId="266"/>
        </pc:sldMkLst>
        <pc:spChg chg="mod">
          <ac:chgData name="Seiden, Fern (SS)" userId="S::fern.seiden@sau26.org::d716eaf7-1ad9-47bf-9d33-71b5826a511d" providerId="AD" clId="Web-{145A8F3C-9662-47D6-B7FD-7E119DB47280}" dt="2021-04-05T13:32:42.004" v="35" actId="20577"/>
          <ac:spMkLst>
            <pc:docMk/>
            <pc:sldMk cId="4135201009" sldId="266"/>
            <ac:spMk id="3" creationId="{DA2C49FF-F977-461A-98B9-85065116290F}"/>
          </ac:spMkLst>
        </pc:spChg>
        <pc:picChg chg="del">
          <ac:chgData name="Seiden, Fern (SS)" userId="S::fern.seiden@sau26.org::d716eaf7-1ad9-47bf-9d33-71b5826a511d" providerId="AD" clId="Web-{145A8F3C-9662-47D6-B7FD-7E119DB47280}" dt="2021-04-05T13:10:58.287" v="0"/>
          <ac:picMkLst>
            <pc:docMk/>
            <pc:sldMk cId="4135201009" sldId="266"/>
            <ac:picMk id="6" creationId="{92941EFD-A552-4578-84A4-6F106AFFDB6F}"/>
          </ac:picMkLst>
        </pc:picChg>
      </pc:sldChg>
      <pc:sldChg chg="modSp">
        <pc:chgData name="Seiden, Fern (SS)" userId="S::fern.seiden@sau26.org::d716eaf7-1ad9-47bf-9d33-71b5826a511d" providerId="AD" clId="Web-{145A8F3C-9662-47D6-B7FD-7E119DB47280}" dt="2021-04-05T13:22:28.318" v="16" actId="20577"/>
        <pc:sldMkLst>
          <pc:docMk/>
          <pc:sldMk cId="326723737" sldId="275"/>
        </pc:sldMkLst>
        <pc:spChg chg="mod">
          <ac:chgData name="Seiden, Fern (SS)" userId="S::fern.seiden@sau26.org::d716eaf7-1ad9-47bf-9d33-71b5826a511d" providerId="AD" clId="Web-{145A8F3C-9662-47D6-B7FD-7E119DB47280}" dt="2021-04-05T13:22:28.318" v="16" actId="20577"/>
          <ac:spMkLst>
            <pc:docMk/>
            <pc:sldMk cId="326723737" sldId="275"/>
            <ac:spMk id="4" creationId="{F3B9F588-BCD5-46A9-8901-9E6B8A6FF116}"/>
          </ac:spMkLst>
        </pc:spChg>
      </pc:sldChg>
      <pc:sldChg chg="modSp">
        <pc:chgData name="Seiden, Fern (SS)" userId="S::fern.seiden@sau26.org::d716eaf7-1ad9-47bf-9d33-71b5826a511d" providerId="AD" clId="Web-{145A8F3C-9662-47D6-B7FD-7E119DB47280}" dt="2021-04-05T13:23:01.553" v="20" actId="20577"/>
        <pc:sldMkLst>
          <pc:docMk/>
          <pc:sldMk cId="3082062691" sldId="279"/>
        </pc:sldMkLst>
        <pc:graphicFrameChg chg="modGraphic">
          <ac:chgData name="Seiden, Fern (SS)" userId="S::fern.seiden@sau26.org::d716eaf7-1ad9-47bf-9d33-71b5826a511d" providerId="AD" clId="Web-{145A8F3C-9662-47D6-B7FD-7E119DB47280}" dt="2021-04-05T13:23:01.553" v="20" actId="20577"/>
          <ac:graphicFrameMkLst>
            <pc:docMk/>
            <pc:sldMk cId="3082062691" sldId="279"/>
            <ac:graphicFrameMk id="2" creationId="{DE48369B-5815-4C06-A801-D3A27A375A8D}"/>
          </ac:graphicFrameMkLst>
        </pc:graphicFrameChg>
      </pc:sldChg>
      <pc:sldChg chg="modSp">
        <pc:chgData name="Seiden, Fern (SS)" userId="S::fern.seiden@sau26.org::d716eaf7-1ad9-47bf-9d33-71b5826a511d" providerId="AD" clId="Web-{145A8F3C-9662-47D6-B7FD-7E119DB47280}" dt="2021-04-05T13:23:19.647" v="22" actId="20577"/>
        <pc:sldMkLst>
          <pc:docMk/>
          <pc:sldMk cId="1867700752" sldId="280"/>
        </pc:sldMkLst>
        <pc:graphicFrameChg chg="modGraphic">
          <ac:chgData name="Seiden, Fern (SS)" userId="S::fern.seiden@sau26.org::d716eaf7-1ad9-47bf-9d33-71b5826a511d" providerId="AD" clId="Web-{145A8F3C-9662-47D6-B7FD-7E119DB47280}" dt="2021-04-05T13:23:19.647" v="22" actId="20577"/>
          <ac:graphicFrameMkLst>
            <pc:docMk/>
            <pc:sldMk cId="1867700752" sldId="280"/>
            <ac:graphicFrameMk id="3" creationId="{CD0BC28C-C0B9-4495-AFCC-965843D0708F}"/>
          </ac:graphicFrameMkLst>
        </pc:graphicFrameChg>
      </pc:sldChg>
    </pc:docChg>
  </pc:docChgLst>
  <pc:docChgLst>
    <pc:chgData name="Nancy" userId="24bd4639-2ee3-463e-8a8d-7de136276c73" providerId="ADAL" clId="{7B5EE911-04DC-4BEE-9AE9-5C7D29B304EF}"/>
    <pc:docChg chg="modSld">
      <pc:chgData name="Nancy" userId="24bd4639-2ee3-463e-8a8d-7de136276c73" providerId="ADAL" clId="{7B5EE911-04DC-4BEE-9AE9-5C7D29B304EF}" dt="2021-04-05T12:37:29.641" v="13" actId="20577"/>
      <pc:docMkLst>
        <pc:docMk/>
      </pc:docMkLst>
      <pc:sldChg chg="modNotesTx">
        <pc:chgData name="Nancy" userId="24bd4639-2ee3-463e-8a8d-7de136276c73" providerId="ADAL" clId="{7B5EE911-04DC-4BEE-9AE9-5C7D29B304EF}" dt="2021-04-05T12:37:29.641" v="13" actId="20577"/>
        <pc:sldMkLst>
          <pc:docMk/>
          <pc:sldMk cId="1146521101" sldId="269"/>
        </pc:sldMkLst>
      </pc:sldChg>
      <pc:sldChg chg="modNotesTx">
        <pc:chgData name="Nancy" userId="24bd4639-2ee3-463e-8a8d-7de136276c73" providerId="ADAL" clId="{7B5EE911-04DC-4BEE-9AE9-5C7D29B304EF}" dt="2021-04-05T12:36:47.013" v="4" actId="20577"/>
        <pc:sldMkLst>
          <pc:docMk/>
          <pc:sldMk cId="3082062691" sldId="279"/>
        </pc:sldMkLst>
      </pc:sldChg>
      <pc:sldChg chg="modNotesTx">
        <pc:chgData name="Nancy" userId="24bd4639-2ee3-463e-8a8d-7de136276c73" providerId="ADAL" clId="{7B5EE911-04DC-4BEE-9AE9-5C7D29B304EF}" dt="2021-04-05T12:36:52.783" v="11" actId="20577"/>
        <pc:sldMkLst>
          <pc:docMk/>
          <pc:sldMk cId="1867700752" sldId="2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470DE-0F10-4CB2-8F50-7892EC9105AF}" type="doc">
      <dgm:prSet loTypeId="urn:microsoft.com/office/officeart/2005/8/layout/hProcess9" loCatId="process" qsTypeId="urn:microsoft.com/office/officeart/2005/8/quickstyle/simple1" qsCatId="simple" csTypeId="urn:microsoft.com/office/officeart/2005/8/colors/accent1_2" csCatId="accent1" phldr="1"/>
      <dgm:spPr/>
    </dgm:pt>
    <dgm:pt modelId="{E3FC8B30-60B7-4176-AE14-17B94A77D0CD}">
      <dgm:prSet phldrT="[Text]"/>
      <dgm:spPr/>
      <dgm:t>
        <a:bodyPr/>
        <a:lstStyle/>
        <a:p>
          <a:r>
            <a:rPr lang="en-US"/>
            <a:t>Pandemic-inspired</a:t>
          </a:r>
        </a:p>
        <a:p>
          <a:r>
            <a:rPr lang="en-US"/>
            <a:t>innovation</a:t>
          </a:r>
        </a:p>
      </dgm:t>
    </dgm:pt>
    <dgm:pt modelId="{2D1FA853-E310-4E80-8059-FF0906FFA8BB}" type="parTrans" cxnId="{5ACD5721-1EE7-41A1-A7DA-913A6A2400C2}">
      <dgm:prSet/>
      <dgm:spPr/>
      <dgm:t>
        <a:bodyPr/>
        <a:lstStyle/>
        <a:p>
          <a:endParaRPr lang="en-US"/>
        </a:p>
      </dgm:t>
    </dgm:pt>
    <dgm:pt modelId="{BB6A072A-A71E-4533-B16B-7AFD560DD87C}" type="sibTrans" cxnId="{5ACD5721-1EE7-41A1-A7DA-913A6A2400C2}">
      <dgm:prSet/>
      <dgm:spPr/>
      <dgm:t>
        <a:bodyPr/>
        <a:lstStyle/>
        <a:p>
          <a:endParaRPr lang="en-US"/>
        </a:p>
      </dgm:t>
    </dgm:pt>
    <dgm:pt modelId="{42893932-B3F1-4006-AC10-6D2B4CD39DF3}">
      <dgm:prSet phldrT="[Text]"/>
      <dgm:spPr/>
      <dgm:t>
        <a:bodyPr/>
        <a:lstStyle/>
        <a:p>
          <a:r>
            <a:rPr lang="en-US"/>
            <a:t>Commissioner Frank </a:t>
          </a:r>
          <a:r>
            <a:rPr lang="en-US" err="1"/>
            <a:t>Edelblut</a:t>
          </a:r>
          <a:r>
            <a:rPr lang="en-US"/>
            <a:t> visits district to see REAL program and Canvas implementation </a:t>
          </a:r>
        </a:p>
        <a:p>
          <a:r>
            <a:rPr lang="en-US"/>
            <a:t>(January 2021)</a:t>
          </a:r>
        </a:p>
      </dgm:t>
    </dgm:pt>
    <dgm:pt modelId="{AC7F6A6F-4CE6-4BD7-BD62-C03708C0F7A4}" type="parTrans" cxnId="{45E1477F-CD1B-489F-ACB6-38DDAFBF05ED}">
      <dgm:prSet/>
      <dgm:spPr/>
      <dgm:t>
        <a:bodyPr/>
        <a:lstStyle/>
        <a:p>
          <a:endParaRPr lang="en-US"/>
        </a:p>
      </dgm:t>
    </dgm:pt>
    <dgm:pt modelId="{656429FC-E26F-4ED4-954E-6263637CBDA2}" type="sibTrans" cxnId="{45E1477F-CD1B-489F-ACB6-38DDAFBF05ED}">
      <dgm:prSet/>
      <dgm:spPr/>
      <dgm:t>
        <a:bodyPr/>
        <a:lstStyle/>
        <a:p>
          <a:endParaRPr lang="en-US"/>
        </a:p>
      </dgm:t>
    </dgm:pt>
    <dgm:pt modelId="{780FE11D-0810-4EBA-A002-A2E838AACEA3}">
      <dgm:prSet phldrT="[Text]"/>
      <dgm:spPr/>
      <dgm:t>
        <a:bodyPr/>
        <a:lstStyle/>
        <a:p>
          <a:r>
            <a:rPr lang="en-US"/>
            <a:t>Opportunity to join other districts within a framework of redesign</a:t>
          </a:r>
        </a:p>
      </dgm:t>
    </dgm:pt>
    <dgm:pt modelId="{CE194813-D4D7-417A-A082-816BAD026B58}" type="parTrans" cxnId="{4DAABD49-FC2D-4ABF-9F7A-8E5C15191A2B}">
      <dgm:prSet/>
      <dgm:spPr/>
      <dgm:t>
        <a:bodyPr/>
        <a:lstStyle/>
        <a:p>
          <a:endParaRPr lang="en-US"/>
        </a:p>
      </dgm:t>
    </dgm:pt>
    <dgm:pt modelId="{B9C32EAC-D137-4868-94A8-2C9DF9AD3CD7}" type="sibTrans" cxnId="{4DAABD49-FC2D-4ABF-9F7A-8E5C15191A2B}">
      <dgm:prSet/>
      <dgm:spPr/>
      <dgm:t>
        <a:bodyPr/>
        <a:lstStyle/>
        <a:p>
          <a:endParaRPr lang="en-US"/>
        </a:p>
      </dgm:t>
    </dgm:pt>
    <dgm:pt modelId="{0BA4EC35-BFFD-4F5A-B802-508F8CE12A44}" type="pres">
      <dgm:prSet presAssocID="{2D2470DE-0F10-4CB2-8F50-7892EC9105AF}" presName="CompostProcess" presStyleCnt="0">
        <dgm:presLayoutVars>
          <dgm:dir/>
          <dgm:resizeHandles val="exact"/>
        </dgm:presLayoutVars>
      </dgm:prSet>
      <dgm:spPr/>
    </dgm:pt>
    <dgm:pt modelId="{A9F69811-5EC7-4D92-93A0-29944FBEE1E2}" type="pres">
      <dgm:prSet presAssocID="{2D2470DE-0F10-4CB2-8F50-7892EC9105AF}" presName="arrow" presStyleLbl="bgShp" presStyleIdx="0" presStyleCnt="1" custScaleX="117647" custLinFactNeighborX="-433" custLinFactNeighborY="-1820"/>
      <dgm:spPr/>
    </dgm:pt>
    <dgm:pt modelId="{DD5CA72E-B004-42E0-83CF-86FEAA185602}" type="pres">
      <dgm:prSet presAssocID="{2D2470DE-0F10-4CB2-8F50-7892EC9105AF}" presName="linearProcess" presStyleCnt="0"/>
      <dgm:spPr/>
    </dgm:pt>
    <dgm:pt modelId="{09B82BB9-4826-4A45-8634-EFC15690A367}" type="pres">
      <dgm:prSet presAssocID="{E3FC8B30-60B7-4176-AE14-17B94A77D0CD}" presName="textNode" presStyleLbl="node1" presStyleIdx="0" presStyleCnt="3">
        <dgm:presLayoutVars>
          <dgm:bulletEnabled val="1"/>
        </dgm:presLayoutVars>
      </dgm:prSet>
      <dgm:spPr/>
    </dgm:pt>
    <dgm:pt modelId="{F31BD7D3-F92C-4FD7-9A5D-F11C837ACC75}" type="pres">
      <dgm:prSet presAssocID="{BB6A072A-A71E-4533-B16B-7AFD560DD87C}" presName="sibTrans" presStyleCnt="0"/>
      <dgm:spPr/>
    </dgm:pt>
    <dgm:pt modelId="{3A5A7548-0D6D-43DB-8AC6-20D7B31B917B}" type="pres">
      <dgm:prSet presAssocID="{42893932-B3F1-4006-AC10-6D2B4CD39DF3}" presName="textNode" presStyleLbl="node1" presStyleIdx="1" presStyleCnt="3" custLinFactNeighborX="-2040" custLinFactNeighborY="139">
        <dgm:presLayoutVars>
          <dgm:bulletEnabled val="1"/>
        </dgm:presLayoutVars>
      </dgm:prSet>
      <dgm:spPr/>
    </dgm:pt>
    <dgm:pt modelId="{E28A1C7C-102B-4E6E-9311-1A71FEED8BB6}" type="pres">
      <dgm:prSet presAssocID="{656429FC-E26F-4ED4-954E-6263637CBDA2}" presName="sibTrans" presStyleCnt="0"/>
      <dgm:spPr/>
    </dgm:pt>
    <dgm:pt modelId="{C95BDBDE-7CE4-4E24-9965-64E9B5C77012}" type="pres">
      <dgm:prSet presAssocID="{780FE11D-0810-4EBA-A002-A2E838AACEA3}" presName="textNode" presStyleLbl="node1" presStyleIdx="2" presStyleCnt="3" custLinFactNeighborY="-3">
        <dgm:presLayoutVars>
          <dgm:bulletEnabled val="1"/>
        </dgm:presLayoutVars>
      </dgm:prSet>
      <dgm:spPr/>
    </dgm:pt>
  </dgm:ptLst>
  <dgm:cxnLst>
    <dgm:cxn modelId="{4C007900-C375-41E7-B906-D39B5E2AE60E}" type="presOf" srcId="{780FE11D-0810-4EBA-A002-A2E838AACEA3}" destId="{C95BDBDE-7CE4-4E24-9965-64E9B5C77012}" srcOrd="0" destOrd="0" presId="urn:microsoft.com/office/officeart/2005/8/layout/hProcess9"/>
    <dgm:cxn modelId="{5ACD5721-1EE7-41A1-A7DA-913A6A2400C2}" srcId="{2D2470DE-0F10-4CB2-8F50-7892EC9105AF}" destId="{E3FC8B30-60B7-4176-AE14-17B94A77D0CD}" srcOrd="0" destOrd="0" parTransId="{2D1FA853-E310-4E80-8059-FF0906FFA8BB}" sibTransId="{BB6A072A-A71E-4533-B16B-7AFD560DD87C}"/>
    <dgm:cxn modelId="{1734DA31-B165-416B-AF79-0CCE1C120F4D}" type="presOf" srcId="{2D2470DE-0F10-4CB2-8F50-7892EC9105AF}" destId="{0BA4EC35-BFFD-4F5A-B802-508F8CE12A44}" srcOrd="0" destOrd="0" presId="urn:microsoft.com/office/officeart/2005/8/layout/hProcess9"/>
    <dgm:cxn modelId="{4DAABD49-FC2D-4ABF-9F7A-8E5C15191A2B}" srcId="{2D2470DE-0F10-4CB2-8F50-7892EC9105AF}" destId="{780FE11D-0810-4EBA-A002-A2E838AACEA3}" srcOrd="2" destOrd="0" parTransId="{CE194813-D4D7-417A-A082-816BAD026B58}" sibTransId="{B9C32EAC-D137-4868-94A8-2C9DF9AD3CD7}"/>
    <dgm:cxn modelId="{45E1477F-CD1B-489F-ACB6-38DDAFBF05ED}" srcId="{2D2470DE-0F10-4CB2-8F50-7892EC9105AF}" destId="{42893932-B3F1-4006-AC10-6D2B4CD39DF3}" srcOrd="1" destOrd="0" parTransId="{AC7F6A6F-4CE6-4BD7-BD62-C03708C0F7A4}" sibTransId="{656429FC-E26F-4ED4-954E-6263637CBDA2}"/>
    <dgm:cxn modelId="{EC83B9B4-1B1D-4FC3-B548-4D67919774BE}" type="presOf" srcId="{42893932-B3F1-4006-AC10-6D2B4CD39DF3}" destId="{3A5A7548-0D6D-43DB-8AC6-20D7B31B917B}" srcOrd="0" destOrd="0" presId="urn:microsoft.com/office/officeart/2005/8/layout/hProcess9"/>
    <dgm:cxn modelId="{487E66CB-36D1-4411-B887-B198D54AB8A0}" type="presOf" srcId="{E3FC8B30-60B7-4176-AE14-17B94A77D0CD}" destId="{09B82BB9-4826-4A45-8634-EFC15690A367}" srcOrd="0" destOrd="0" presId="urn:microsoft.com/office/officeart/2005/8/layout/hProcess9"/>
    <dgm:cxn modelId="{E9926930-41A0-4532-9B50-D19C782705AD}" type="presParOf" srcId="{0BA4EC35-BFFD-4F5A-B802-508F8CE12A44}" destId="{A9F69811-5EC7-4D92-93A0-29944FBEE1E2}" srcOrd="0" destOrd="0" presId="urn:microsoft.com/office/officeart/2005/8/layout/hProcess9"/>
    <dgm:cxn modelId="{119C4D16-DC48-4E30-B531-0A0D448CF89C}" type="presParOf" srcId="{0BA4EC35-BFFD-4F5A-B802-508F8CE12A44}" destId="{DD5CA72E-B004-42E0-83CF-86FEAA185602}" srcOrd="1" destOrd="0" presId="urn:microsoft.com/office/officeart/2005/8/layout/hProcess9"/>
    <dgm:cxn modelId="{28CB334A-FCD4-4C8E-9444-35D06322377D}" type="presParOf" srcId="{DD5CA72E-B004-42E0-83CF-86FEAA185602}" destId="{09B82BB9-4826-4A45-8634-EFC15690A367}" srcOrd="0" destOrd="0" presId="urn:microsoft.com/office/officeart/2005/8/layout/hProcess9"/>
    <dgm:cxn modelId="{28DE9D92-F4B4-4199-8774-8702ECC19640}" type="presParOf" srcId="{DD5CA72E-B004-42E0-83CF-86FEAA185602}" destId="{F31BD7D3-F92C-4FD7-9A5D-F11C837ACC75}" srcOrd="1" destOrd="0" presId="urn:microsoft.com/office/officeart/2005/8/layout/hProcess9"/>
    <dgm:cxn modelId="{1BA193E8-C5B6-4673-8809-F1980BC0F414}" type="presParOf" srcId="{DD5CA72E-B004-42E0-83CF-86FEAA185602}" destId="{3A5A7548-0D6D-43DB-8AC6-20D7B31B917B}" srcOrd="2" destOrd="0" presId="urn:microsoft.com/office/officeart/2005/8/layout/hProcess9"/>
    <dgm:cxn modelId="{75129B0F-86D1-4211-8566-905108B79ED1}" type="presParOf" srcId="{DD5CA72E-B004-42E0-83CF-86FEAA185602}" destId="{E28A1C7C-102B-4E6E-9311-1A71FEED8BB6}" srcOrd="3" destOrd="0" presId="urn:microsoft.com/office/officeart/2005/8/layout/hProcess9"/>
    <dgm:cxn modelId="{552DCED9-95E2-4317-B189-063C10106279}" type="presParOf" srcId="{DD5CA72E-B004-42E0-83CF-86FEAA185602}" destId="{C95BDBDE-7CE4-4E24-9965-64E9B5C77012}"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B3A5D16-9AB4-4302-9FB1-C34CADB3C2A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DA6D60E-560D-4CC1-866C-CBC962C9D24F}">
      <dgm:prSet phldrT="[Text]"/>
      <dgm:spPr>
        <a:solidFill>
          <a:srgbClr val="FFCC00"/>
        </a:solidFill>
      </dgm:spPr>
      <dgm:t>
        <a:bodyPr/>
        <a:lstStyle/>
        <a:p>
          <a:r>
            <a:rPr lang="en-US"/>
            <a:t>REAL Academy established</a:t>
          </a:r>
          <a:endParaRPr lang="en-US">
            <a:solidFill>
              <a:schemeClr val="bg1"/>
            </a:solidFill>
          </a:endParaRPr>
        </a:p>
      </dgm:t>
    </dgm:pt>
    <dgm:pt modelId="{88319EE5-14E5-46EC-A702-F73787ADE047}" type="parTrans" cxnId="{49731CC7-6489-42B7-8F3C-3D52448C0AC7}">
      <dgm:prSet/>
      <dgm:spPr/>
      <dgm:t>
        <a:bodyPr/>
        <a:lstStyle/>
        <a:p>
          <a:endParaRPr lang="en-US"/>
        </a:p>
      </dgm:t>
    </dgm:pt>
    <dgm:pt modelId="{CA68AFEB-08D0-41BC-955A-98DF7F0DAFF1}" type="sibTrans" cxnId="{49731CC7-6489-42B7-8F3C-3D52448C0AC7}">
      <dgm:prSet/>
      <dgm:spPr/>
      <dgm:t>
        <a:bodyPr/>
        <a:lstStyle/>
        <a:p>
          <a:endParaRPr lang="en-US"/>
        </a:p>
      </dgm:t>
    </dgm:pt>
    <dgm:pt modelId="{CF0E84E6-66E9-4001-9E6E-7AF590EF6382}">
      <dgm:prSet phldrT="[Text]"/>
      <dgm:spPr>
        <a:solidFill>
          <a:srgbClr val="5BA333"/>
        </a:solidFill>
      </dgm:spPr>
      <dgm:t>
        <a:bodyPr/>
        <a:lstStyle/>
        <a:p>
          <a:r>
            <a:rPr lang="en-US"/>
            <a:t>Student Services identified and delivered at point of need </a:t>
          </a:r>
        </a:p>
      </dgm:t>
    </dgm:pt>
    <dgm:pt modelId="{05B6D900-46AF-4881-99D0-92F50593E2EF}" type="parTrans" cxnId="{3971AF2A-9C1D-4F36-84E8-F781C2D7B938}">
      <dgm:prSet/>
      <dgm:spPr/>
      <dgm:t>
        <a:bodyPr/>
        <a:lstStyle/>
        <a:p>
          <a:endParaRPr lang="en-US"/>
        </a:p>
      </dgm:t>
    </dgm:pt>
    <dgm:pt modelId="{DB9A3FCD-7028-4BCE-9903-02407938F1E3}" type="sibTrans" cxnId="{3971AF2A-9C1D-4F36-84E8-F781C2D7B938}">
      <dgm:prSet/>
      <dgm:spPr/>
      <dgm:t>
        <a:bodyPr/>
        <a:lstStyle/>
        <a:p>
          <a:endParaRPr lang="en-US"/>
        </a:p>
      </dgm:t>
    </dgm:pt>
    <dgm:pt modelId="{1F542204-0566-4EC9-9298-FFCEB6268A1D}">
      <dgm:prSet phldrT="[Text]"/>
      <dgm:spPr/>
      <dgm:t>
        <a:bodyPr/>
        <a:lstStyle/>
        <a:p>
          <a:r>
            <a:rPr lang="en-US"/>
            <a:t>Technology and learning systems identified, acquired, implemented</a:t>
          </a:r>
        </a:p>
      </dgm:t>
    </dgm:pt>
    <dgm:pt modelId="{EC00FB90-E293-45FE-8225-219C397122B9}" type="parTrans" cxnId="{10DDD96B-81F1-4B86-A431-27ED7766FC69}">
      <dgm:prSet/>
      <dgm:spPr/>
      <dgm:t>
        <a:bodyPr/>
        <a:lstStyle/>
        <a:p>
          <a:endParaRPr lang="en-US"/>
        </a:p>
      </dgm:t>
    </dgm:pt>
    <dgm:pt modelId="{05D70D12-F9AE-422E-A20B-8F508D398A1C}" type="sibTrans" cxnId="{10DDD96B-81F1-4B86-A431-27ED7766FC69}">
      <dgm:prSet/>
      <dgm:spPr/>
      <dgm:t>
        <a:bodyPr/>
        <a:lstStyle/>
        <a:p>
          <a:endParaRPr lang="en-US"/>
        </a:p>
      </dgm:t>
    </dgm:pt>
    <dgm:pt modelId="{6C9E02E9-BE48-46C0-9855-D432648E9D82}">
      <dgm:prSet phldrT="[Text]"/>
      <dgm:spPr>
        <a:solidFill>
          <a:srgbClr val="00B0F0"/>
        </a:solidFill>
      </dgm:spPr>
      <dgm:t>
        <a:bodyPr/>
        <a:lstStyle/>
        <a:p>
          <a:r>
            <a:rPr lang="en-US"/>
            <a:t>Learning environments flexed to accommodate safety</a:t>
          </a:r>
        </a:p>
      </dgm:t>
    </dgm:pt>
    <dgm:pt modelId="{EAB42F66-9C91-4436-AFC5-EDF38D028F7F}" type="parTrans" cxnId="{E3BF1F0B-7D5B-4B63-9B01-0E34E0F95A3C}">
      <dgm:prSet/>
      <dgm:spPr/>
      <dgm:t>
        <a:bodyPr/>
        <a:lstStyle/>
        <a:p>
          <a:endParaRPr lang="en-US"/>
        </a:p>
      </dgm:t>
    </dgm:pt>
    <dgm:pt modelId="{D696646A-D440-464B-825A-9A58E0AFB594}" type="sibTrans" cxnId="{E3BF1F0B-7D5B-4B63-9B01-0E34E0F95A3C}">
      <dgm:prSet/>
      <dgm:spPr/>
      <dgm:t>
        <a:bodyPr/>
        <a:lstStyle/>
        <a:p>
          <a:endParaRPr lang="en-US"/>
        </a:p>
      </dgm:t>
    </dgm:pt>
    <dgm:pt modelId="{FDA2446F-6F89-4025-8069-1EC5E2BD1567}">
      <dgm:prSet phldrT="[Text]"/>
      <dgm:spPr/>
      <dgm:t>
        <a:bodyPr/>
        <a:lstStyle/>
        <a:p>
          <a:r>
            <a:rPr lang="en-US"/>
            <a:t>UDL leveraged to build engagement, foster participation, mitigate stress</a:t>
          </a:r>
        </a:p>
      </dgm:t>
    </dgm:pt>
    <dgm:pt modelId="{4280E4C3-175B-4E28-8DC2-3FBE9642F08E}" type="parTrans" cxnId="{E0911490-FCF9-4520-BE21-E69566E75BEE}">
      <dgm:prSet/>
      <dgm:spPr/>
      <dgm:t>
        <a:bodyPr/>
        <a:lstStyle/>
        <a:p>
          <a:endParaRPr lang="en-US"/>
        </a:p>
      </dgm:t>
    </dgm:pt>
    <dgm:pt modelId="{BC9BE7C0-9B75-43F7-9CDB-AEC8F7D2A4DF}" type="sibTrans" cxnId="{E0911490-FCF9-4520-BE21-E69566E75BEE}">
      <dgm:prSet/>
      <dgm:spPr/>
      <dgm:t>
        <a:bodyPr/>
        <a:lstStyle/>
        <a:p>
          <a:endParaRPr lang="en-US"/>
        </a:p>
      </dgm:t>
    </dgm:pt>
    <dgm:pt modelId="{F292FC98-3494-4089-BBC8-966DF474D8DC}">
      <dgm:prSet phldrT="[Text]"/>
      <dgm:spPr>
        <a:solidFill>
          <a:srgbClr val="E74F25"/>
        </a:solidFill>
      </dgm:spPr>
      <dgm:t>
        <a:bodyPr/>
        <a:lstStyle/>
        <a:p>
          <a:r>
            <a:rPr lang="en-US"/>
            <a:t>Essential Learning </a:t>
          </a:r>
          <a:r>
            <a:rPr lang="en-US">
              <a:latin typeface="Gill Sans MT" panose="020B0502020104020203"/>
            </a:rPr>
            <a:t>Competencies</a:t>
          </a:r>
          <a:r>
            <a:rPr lang="en-US"/>
            <a:t> written</a:t>
          </a:r>
        </a:p>
      </dgm:t>
    </dgm:pt>
    <dgm:pt modelId="{132FFBD4-8BBD-4B34-942D-3A563EBF69FC}" type="parTrans" cxnId="{1C48109D-B0AE-438F-8437-E808C28CEC98}">
      <dgm:prSet/>
      <dgm:spPr/>
      <dgm:t>
        <a:bodyPr/>
        <a:lstStyle/>
        <a:p>
          <a:endParaRPr lang="en-US"/>
        </a:p>
      </dgm:t>
    </dgm:pt>
    <dgm:pt modelId="{ED613503-89EF-4BE2-B5B2-994764E4A53A}" type="sibTrans" cxnId="{1C48109D-B0AE-438F-8437-E808C28CEC98}">
      <dgm:prSet/>
      <dgm:spPr/>
      <dgm:t>
        <a:bodyPr/>
        <a:lstStyle/>
        <a:p>
          <a:endParaRPr lang="en-US"/>
        </a:p>
      </dgm:t>
    </dgm:pt>
    <dgm:pt modelId="{0349B8E9-FAB4-4543-9355-0E13722B1626}">
      <dgm:prSet phldrT="[Text]"/>
      <dgm:spPr/>
      <dgm:t>
        <a:bodyPr/>
        <a:lstStyle/>
        <a:p>
          <a:r>
            <a:rPr lang="en-US"/>
            <a:t>Curriculum and Instruction redesigned</a:t>
          </a:r>
        </a:p>
      </dgm:t>
    </dgm:pt>
    <dgm:pt modelId="{122DE7A7-33C8-4D7F-B26B-44F70FC9DE37}" type="parTrans" cxnId="{7EDFFAA2-E46A-497A-B20E-7825BB4C2527}">
      <dgm:prSet/>
      <dgm:spPr/>
      <dgm:t>
        <a:bodyPr/>
        <a:lstStyle/>
        <a:p>
          <a:endParaRPr lang="en-US"/>
        </a:p>
      </dgm:t>
    </dgm:pt>
    <dgm:pt modelId="{4EF7FDCB-6D47-45E8-8A01-9FB1B4EB2536}" type="sibTrans" cxnId="{7EDFFAA2-E46A-497A-B20E-7825BB4C2527}">
      <dgm:prSet/>
      <dgm:spPr/>
      <dgm:t>
        <a:bodyPr/>
        <a:lstStyle/>
        <a:p>
          <a:endParaRPr lang="en-US"/>
        </a:p>
      </dgm:t>
    </dgm:pt>
    <dgm:pt modelId="{13885D42-64B8-4E18-9B55-2DE7E1C258CB}">
      <dgm:prSet phldrT="[Text]"/>
      <dgm:spPr>
        <a:solidFill>
          <a:srgbClr val="F3822D"/>
        </a:solidFill>
      </dgm:spPr>
      <dgm:t>
        <a:bodyPr/>
        <a:lstStyle/>
        <a:p>
          <a:r>
            <a:rPr lang="en-US"/>
            <a:t>Hybrid, Interim Remote, Concurrent, and In-Person Learning </a:t>
          </a:r>
          <a:endParaRPr lang="en-US">
            <a:solidFill>
              <a:schemeClr val="bg1"/>
            </a:solidFill>
          </a:endParaRPr>
        </a:p>
      </dgm:t>
    </dgm:pt>
    <dgm:pt modelId="{40C1AD72-B3C4-44FD-BBE4-8BB8F39DA4D2}" type="parTrans" cxnId="{DA102040-EA83-4A4A-92C4-C18F19A3CC08}">
      <dgm:prSet/>
      <dgm:spPr/>
      <dgm:t>
        <a:bodyPr/>
        <a:lstStyle/>
        <a:p>
          <a:endParaRPr lang="en-US"/>
        </a:p>
      </dgm:t>
    </dgm:pt>
    <dgm:pt modelId="{6C6933C1-2072-4178-AFDD-2FC9BACBD6B7}" type="sibTrans" cxnId="{DA102040-EA83-4A4A-92C4-C18F19A3CC08}">
      <dgm:prSet/>
      <dgm:spPr/>
      <dgm:t>
        <a:bodyPr/>
        <a:lstStyle/>
        <a:p>
          <a:endParaRPr lang="en-US"/>
        </a:p>
      </dgm:t>
    </dgm:pt>
    <dgm:pt modelId="{88F9E8ED-FAB2-4ADE-B48B-041E834AABC2}" type="pres">
      <dgm:prSet presAssocID="{7B3A5D16-9AB4-4302-9FB1-C34CADB3C2AF}" presName="diagram" presStyleCnt="0">
        <dgm:presLayoutVars>
          <dgm:dir/>
          <dgm:resizeHandles val="exact"/>
        </dgm:presLayoutVars>
      </dgm:prSet>
      <dgm:spPr/>
    </dgm:pt>
    <dgm:pt modelId="{A192EA83-7B8F-4083-9D86-83A6E5B2F6FD}" type="pres">
      <dgm:prSet presAssocID="{EDA6D60E-560D-4CC1-866C-CBC962C9D24F}" presName="node" presStyleLbl="node1" presStyleIdx="0" presStyleCnt="8">
        <dgm:presLayoutVars>
          <dgm:bulletEnabled val="1"/>
        </dgm:presLayoutVars>
      </dgm:prSet>
      <dgm:spPr/>
    </dgm:pt>
    <dgm:pt modelId="{D771E93C-2F7A-487C-AE69-56F81CCD2A3B}" type="pres">
      <dgm:prSet presAssocID="{CA68AFEB-08D0-41BC-955A-98DF7F0DAFF1}" presName="sibTrans" presStyleCnt="0"/>
      <dgm:spPr/>
    </dgm:pt>
    <dgm:pt modelId="{393F0B9F-B9E8-4DD7-AEE2-7520E5F24C50}" type="pres">
      <dgm:prSet presAssocID="{13885D42-64B8-4E18-9B55-2DE7E1C258CB}" presName="node" presStyleLbl="node1" presStyleIdx="1" presStyleCnt="8">
        <dgm:presLayoutVars>
          <dgm:bulletEnabled val="1"/>
        </dgm:presLayoutVars>
      </dgm:prSet>
      <dgm:spPr/>
    </dgm:pt>
    <dgm:pt modelId="{79752532-5657-4F35-B017-5DABB7D251D2}" type="pres">
      <dgm:prSet presAssocID="{6C6933C1-2072-4178-AFDD-2FC9BACBD6B7}" presName="sibTrans" presStyleCnt="0"/>
      <dgm:spPr/>
    </dgm:pt>
    <dgm:pt modelId="{07EF5786-BF7B-4AA0-B144-4F86E5884463}" type="pres">
      <dgm:prSet presAssocID="{CF0E84E6-66E9-4001-9E6E-7AF590EF6382}" presName="node" presStyleLbl="node1" presStyleIdx="2" presStyleCnt="8">
        <dgm:presLayoutVars>
          <dgm:bulletEnabled val="1"/>
        </dgm:presLayoutVars>
      </dgm:prSet>
      <dgm:spPr/>
    </dgm:pt>
    <dgm:pt modelId="{12FDFFD7-6DD4-47E1-9E5C-7064A3519232}" type="pres">
      <dgm:prSet presAssocID="{DB9A3FCD-7028-4BCE-9903-02407938F1E3}" presName="sibTrans" presStyleCnt="0"/>
      <dgm:spPr/>
    </dgm:pt>
    <dgm:pt modelId="{B098BB62-7602-4D18-93A8-DBCD027C7D83}" type="pres">
      <dgm:prSet presAssocID="{F292FC98-3494-4089-BBC8-966DF474D8DC}" presName="node" presStyleLbl="node1" presStyleIdx="3" presStyleCnt="8">
        <dgm:presLayoutVars>
          <dgm:bulletEnabled val="1"/>
        </dgm:presLayoutVars>
      </dgm:prSet>
      <dgm:spPr/>
    </dgm:pt>
    <dgm:pt modelId="{338BC604-6642-4425-975C-322499612465}" type="pres">
      <dgm:prSet presAssocID="{ED613503-89EF-4BE2-B5B2-994764E4A53A}" presName="sibTrans" presStyleCnt="0"/>
      <dgm:spPr/>
    </dgm:pt>
    <dgm:pt modelId="{F3EE5D3B-5597-4BD8-9963-4AB8292C8307}" type="pres">
      <dgm:prSet presAssocID="{1F542204-0566-4EC9-9298-FFCEB6268A1D}" presName="node" presStyleLbl="node1" presStyleIdx="4" presStyleCnt="8">
        <dgm:presLayoutVars>
          <dgm:bulletEnabled val="1"/>
        </dgm:presLayoutVars>
      </dgm:prSet>
      <dgm:spPr/>
    </dgm:pt>
    <dgm:pt modelId="{53D0DC18-E0A0-49F7-824A-1BF0529C1E5D}" type="pres">
      <dgm:prSet presAssocID="{05D70D12-F9AE-422E-A20B-8F508D398A1C}" presName="sibTrans" presStyleCnt="0"/>
      <dgm:spPr/>
    </dgm:pt>
    <dgm:pt modelId="{A7789738-41CA-4DD2-B0F7-664C91857EA3}" type="pres">
      <dgm:prSet presAssocID="{6C9E02E9-BE48-46C0-9855-D432648E9D82}" presName="node" presStyleLbl="node1" presStyleIdx="5" presStyleCnt="8">
        <dgm:presLayoutVars>
          <dgm:bulletEnabled val="1"/>
        </dgm:presLayoutVars>
      </dgm:prSet>
      <dgm:spPr/>
    </dgm:pt>
    <dgm:pt modelId="{A38355C4-5146-4EA0-B758-E1CB8D10B9B9}" type="pres">
      <dgm:prSet presAssocID="{D696646A-D440-464B-825A-9A58E0AFB594}" presName="sibTrans" presStyleCnt="0"/>
      <dgm:spPr/>
    </dgm:pt>
    <dgm:pt modelId="{09C7F3DA-1327-4122-A058-DA905FA11D70}" type="pres">
      <dgm:prSet presAssocID="{FDA2446F-6F89-4025-8069-1EC5E2BD1567}" presName="node" presStyleLbl="node1" presStyleIdx="6" presStyleCnt="8">
        <dgm:presLayoutVars>
          <dgm:bulletEnabled val="1"/>
        </dgm:presLayoutVars>
      </dgm:prSet>
      <dgm:spPr/>
    </dgm:pt>
    <dgm:pt modelId="{B96566DF-1D7C-4639-B100-2150B71D0585}" type="pres">
      <dgm:prSet presAssocID="{BC9BE7C0-9B75-43F7-9CDB-AEC8F7D2A4DF}" presName="sibTrans" presStyleCnt="0"/>
      <dgm:spPr/>
    </dgm:pt>
    <dgm:pt modelId="{BCC48835-3D2A-4848-B12B-5939B4EAC311}" type="pres">
      <dgm:prSet presAssocID="{0349B8E9-FAB4-4543-9355-0E13722B1626}" presName="node" presStyleLbl="node1" presStyleIdx="7" presStyleCnt="8">
        <dgm:presLayoutVars>
          <dgm:bulletEnabled val="1"/>
        </dgm:presLayoutVars>
      </dgm:prSet>
      <dgm:spPr/>
    </dgm:pt>
  </dgm:ptLst>
  <dgm:cxnLst>
    <dgm:cxn modelId="{E3BF1F0B-7D5B-4B63-9B01-0E34E0F95A3C}" srcId="{7B3A5D16-9AB4-4302-9FB1-C34CADB3C2AF}" destId="{6C9E02E9-BE48-46C0-9855-D432648E9D82}" srcOrd="5" destOrd="0" parTransId="{EAB42F66-9C91-4436-AFC5-EDF38D028F7F}" sibTransId="{D696646A-D440-464B-825A-9A58E0AFB594}"/>
    <dgm:cxn modelId="{3971AF2A-9C1D-4F36-84E8-F781C2D7B938}" srcId="{7B3A5D16-9AB4-4302-9FB1-C34CADB3C2AF}" destId="{CF0E84E6-66E9-4001-9E6E-7AF590EF6382}" srcOrd="2" destOrd="0" parTransId="{05B6D900-46AF-4881-99D0-92F50593E2EF}" sibTransId="{DB9A3FCD-7028-4BCE-9903-02407938F1E3}"/>
    <dgm:cxn modelId="{DA102040-EA83-4A4A-92C4-C18F19A3CC08}" srcId="{7B3A5D16-9AB4-4302-9FB1-C34CADB3C2AF}" destId="{13885D42-64B8-4E18-9B55-2DE7E1C258CB}" srcOrd="1" destOrd="0" parTransId="{40C1AD72-B3C4-44FD-BBE4-8BB8F39DA4D2}" sibTransId="{6C6933C1-2072-4178-AFDD-2FC9BACBD6B7}"/>
    <dgm:cxn modelId="{7E63AD5F-CB46-4BB4-A626-FF4D76066AF8}" type="presOf" srcId="{CF0E84E6-66E9-4001-9E6E-7AF590EF6382}" destId="{07EF5786-BF7B-4AA0-B144-4F86E5884463}" srcOrd="0" destOrd="0" presId="urn:microsoft.com/office/officeart/2005/8/layout/default"/>
    <dgm:cxn modelId="{10DDD96B-81F1-4B86-A431-27ED7766FC69}" srcId="{7B3A5D16-9AB4-4302-9FB1-C34CADB3C2AF}" destId="{1F542204-0566-4EC9-9298-FFCEB6268A1D}" srcOrd="4" destOrd="0" parTransId="{EC00FB90-E293-45FE-8225-219C397122B9}" sibTransId="{05D70D12-F9AE-422E-A20B-8F508D398A1C}"/>
    <dgm:cxn modelId="{3EAF4E75-F791-4706-85C8-B536A744CBC0}" type="presOf" srcId="{EDA6D60E-560D-4CC1-866C-CBC962C9D24F}" destId="{A192EA83-7B8F-4083-9D86-83A6E5B2F6FD}" srcOrd="0" destOrd="0" presId="urn:microsoft.com/office/officeart/2005/8/layout/default"/>
    <dgm:cxn modelId="{B9050676-06C5-4EDF-9AEA-DB7DD3CB2356}" type="presOf" srcId="{F292FC98-3494-4089-BBC8-966DF474D8DC}" destId="{B098BB62-7602-4D18-93A8-DBCD027C7D83}" srcOrd="0" destOrd="0" presId="urn:microsoft.com/office/officeart/2005/8/layout/default"/>
    <dgm:cxn modelId="{E0911490-FCF9-4520-BE21-E69566E75BEE}" srcId="{7B3A5D16-9AB4-4302-9FB1-C34CADB3C2AF}" destId="{FDA2446F-6F89-4025-8069-1EC5E2BD1567}" srcOrd="6" destOrd="0" parTransId="{4280E4C3-175B-4E28-8DC2-3FBE9642F08E}" sibTransId="{BC9BE7C0-9B75-43F7-9CDB-AEC8F7D2A4DF}"/>
    <dgm:cxn modelId="{1C48109D-B0AE-438F-8437-E808C28CEC98}" srcId="{7B3A5D16-9AB4-4302-9FB1-C34CADB3C2AF}" destId="{F292FC98-3494-4089-BBC8-966DF474D8DC}" srcOrd="3" destOrd="0" parTransId="{132FFBD4-8BBD-4B34-942D-3A563EBF69FC}" sibTransId="{ED613503-89EF-4BE2-B5B2-994764E4A53A}"/>
    <dgm:cxn modelId="{7EDFFAA2-E46A-497A-B20E-7825BB4C2527}" srcId="{7B3A5D16-9AB4-4302-9FB1-C34CADB3C2AF}" destId="{0349B8E9-FAB4-4543-9355-0E13722B1626}" srcOrd="7" destOrd="0" parTransId="{122DE7A7-33C8-4D7F-B26B-44F70FC9DE37}" sibTransId="{4EF7FDCB-6D47-45E8-8A01-9FB1B4EB2536}"/>
    <dgm:cxn modelId="{98C370A7-6ABD-471A-AF82-C384CACC1003}" type="presOf" srcId="{1F542204-0566-4EC9-9298-FFCEB6268A1D}" destId="{F3EE5D3B-5597-4BD8-9963-4AB8292C8307}" srcOrd="0" destOrd="0" presId="urn:microsoft.com/office/officeart/2005/8/layout/default"/>
    <dgm:cxn modelId="{BAB383B8-CD93-4B39-BC4E-D7737FB7F241}" type="presOf" srcId="{FDA2446F-6F89-4025-8069-1EC5E2BD1567}" destId="{09C7F3DA-1327-4122-A058-DA905FA11D70}" srcOrd="0" destOrd="0" presId="urn:microsoft.com/office/officeart/2005/8/layout/default"/>
    <dgm:cxn modelId="{49731CC7-6489-42B7-8F3C-3D52448C0AC7}" srcId="{7B3A5D16-9AB4-4302-9FB1-C34CADB3C2AF}" destId="{EDA6D60E-560D-4CC1-866C-CBC962C9D24F}" srcOrd="0" destOrd="0" parTransId="{88319EE5-14E5-46EC-A702-F73787ADE047}" sibTransId="{CA68AFEB-08D0-41BC-955A-98DF7F0DAFF1}"/>
    <dgm:cxn modelId="{23EA8ACF-E781-4F2B-B402-63322811D7FF}" type="presOf" srcId="{0349B8E9-FAB4-4543-9355-0E13722B1626}" destId="{BCC48835-3D2A-4848-B12B-5939B4EAC311}" srcOrd="0" destOrd="0" presId="urn:microsoft.com/office/officeart/2005/8/layout/default"/>
    <dgm:cxn modelId="{7CE32EE9-B4BD-4B13-9544-333753D3AB92}" type="presOf" srcId="{7B3A5D16-9AB4-4302-9FB1-C34CADB3C2AF}" destId="{88F9E8ED-FAB2-4ADE-B48B-041E834AABC2}" srcOrd="0" destOrd="0" presId="urn:microsoft.com/office/officeart/2005/8/layout/default"/>
    <dgm:cxn modelId="{708C41F2-5D54-423D-9A9D-49FA22FFC70F}" type="presOf" srcId="{6C9E02E9-BE48-46C0-9855-D432648E9D82}" destId="{A7789738-41CA-4DD2-B0F7-664C91857EA3}" srcOrd="0" destOrd="0" presId="urn:microsoft.com/office/officeart/2005/8/layout/default"/>
    <dgm:cxn modelId="{54D34DFF-0C6F-474B-9C7F-402F7470C68A}" type="presOf" srcId="{13885D42-64B8-4E18-9B55-2DE7E1C258CB}" destId="{393F0B9F-B9E8-4DD7-AEE2-7520E5F24C50}" srcOrd="0" destOrd="0" presId="urn:microsoft.com/office/officeart/2005/8/layout/default"/>
    <dgm:cxn modelId="{FF2A9BB8-0C35-41FE-8498-25933E260E66}" type="presParOf" srcId="{88F9E8ED-FAB2-4ADE-B48B-041E834AABC2}" destId="{A192EA83-7B8F-4083-9D86-83A6E5B2F6FD}" srcOrd="0" destOrd="0" presId="urn:microsoft.com/office/officeart/2005/8/layout/default"/>
    <dgm:cxn modelId="{8D45777D-C1F7-4973-989C-A922CF323B7B}" type="presParOf" srcId="{88F9E8ED-FAB2-4ADE-B48B-041E834AABC2}" destId="{D771E93C-2F7A-487C-AE69-56F81CCD2A3B}" srcOrd="1" destOrd="0" presId="urn:microsoft.com/office/officeart/2005/8/layout/default"/>
    <dgm:cxn modelId="{77237FBD-3E2E-4A28-A8F9-3F41C7473D6F}" type="presParOf" srcId="{88F9E8ED-FAB2-4ADE-B48B-041E834AABC2}" destId="{393F0B9F-B9E8-4DD7-AEE2-7520E5F24C50}" srcOrd="2" destOrd="0" presId="urn:microsoft.com/office/officeart/2005/8/layout/default"/>
    <dgm:cxn modelId="{E5C930F5-AEC7-4AF6-B80D-D7908509E7DE}" type="presParOf" srcId="{88F9E8ED-FAB2-4ADE-B48B-041E834AABC2}" destId="{79752532-5657-4F35-B017-5DABB7D251D2}" srcOrd="3" destOrd="0" presId="urn:microsoft.com/office/officeart/2005/8/layout/default"/>
    <dgm:cxn modelId="{5A5A1E5C-ABB0-4B0F-BAAE-5EB36B88B363}" type="presParOf" srcId="{88F9E8ED-FAB2-4ADE-B48B-041E834AABC2}" destId="{07EF5786-BF7B-4AA0-B144-4F86E5884463}" srcOrd="4" destOrd="0" presId="urn:microsoft.com/office/officeart/2005/8/layout/default"/>
    <dgm:cxn modelId="{7769F943-0606-4404-82FC-6343F1494B08}" type="presParOf" srcId="{88F9E8ED-FAB2-4ADE-B48B-041E834AABC2}" destId="{12FDFFD7-6DD4-47E1-9E5C-7064A3519232}" srcOrd="5" destOrd="0" presId="urn:microsoft.com/office/officeart/2005/8/layout/default"/>
    <dgm:cxn modelId="{F7AA4477-E2ED-4C91-B488-909D7EF59D45}" type="presParOf" srcId="{88F9E8ED-FAB2-4ADE-B48B-041E834AABC2}" destId="{B098BB62-7602-4D18-93A8-DBCD027C7D83}" srcOrd="6" destOrd="0" presId="urn:microsoft.com/office/officeart/2005/8/layout/default"/>
    <dgm:cxn modelId="{C220C26F-60C8-4515-9861-B7A68E541A16}" type="presParOf" srcId="{88F9E8ED-FAB2-4ADE-B48B-041E834AABC2}" destId="{338BC604-6642-4425-975C-322499612465}" srcOrd="7" destOrd="0" presId="urn:microsoft.com/office/officeart/2005/8/layout/default"/>
    <dgm:cxn modelId="{9FAE1BEA-D055-4ED2-9DA6-05C53AA577D3}" type="presParOf" srcId="{88F9E8ED-FAB2-4ADE-B48B-041E834AABC2}" destId="{F3EE5D3B-5597-4BD8-9963-4AB8292C8307}" srcOrd="8" destOrd="0" presId="urn:microsoft.com/office/officeart/2005/8/layout/default"/>
    <dgm:cxn modelId="{DC55EADD-6D34-4DAD-99D4-9FDD873CEEBB}" type="presParOf" srcId="{88F9E8ED-FAB2-4ADE-B48B-041E834AABC2}" destId="{53D0DC18-E0A0-49F7-824A-1BF0529C1E5D}" srcOrd="9" destOrd="0" presId="urn:microsoft.com/office/officeart/2005/8/layout/default"/>
    <dgm:cxn modelId="{C584AB77-D9C9-4434-A1F4-A9E77B6E9AF2}" type="presParOf" srcId="{88F9E8ED-FAB2-4ADE-B48B-041E834AABC2}" destId="{A7789738-41CA-4DD2-B0F7-664C91857EA3}" srcOrd="10" destOrd="0" presId="urn:microsoft.com/office/officeart/2005/8/layout/default"/>
    <dgm:cxn modelId="{5ED92FD6-DE57-466C-BFFA-5D6DFFF1DA88}" type="presParOf" srcId="{88F9E8ED-FAB2-4ADE-B48B-041E834AABC2}" destId="{A38355C4-5146-4EA0-B758-E1CB8D10B9B9}" srcOrd="11" destOrd="0" presId="urn:microsoft.com/office/officeart/2005/8/layout/default"/>
    <dgm:cxn modelId="{E85F5C8E-4B07-4B03-A8D4-AEF97AAD3A24}" type="presParOf" srcId="{88F9E8ED-FAB2-4ADE-B48B-041E834AABC2}" destId="{09C7F3DA-1327-4122-A058-DA905FA11D70}" srcOrd="12" destOrd="0" presId="urn:microsoft.com/office/officeart/2005/8/layout/default"/>
    <dgm:cxn modelId="{F21BCB13-C067-4535-806B-027BE6DF21D2}" type="presParOf" srcId="{88F9E8ED-FAB2-4ADE-B48B-041E834AABC2}" destId="{B96566DF-1D7C-4639-B100-2150B71D0585}" srcOrd="13" destOrd="0" presId="urn:microsoft.com/office/officeart/2005/8/layout/default"/>
    <dgm:cxn modelId="{A00C3EE3-CAA9-4CC4-A9C4-C55B03D36BC3}" type="presParOf" srcId="{88F9E8ED-FAB2-4ADE-B48B-041E834AABC2}" destId="{BCC48835-3D2A-4848-B12B-5939B4EAC311}"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2E79EB-C348-47B8-BA51-2E99A663097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D3C7DB2-BA91-418C-A053-6B61C6EAC9C9}">
      <dgm:prSet phldrT="[Text]"/>
      <dgm:spPr>
        <a:solidFill>
          <a:srgbClr val="FFCC00"/>
        </a:solidFill>
      </dgm:spPr>
      <dgm:t>
        <a:bodyPr/>
        <a:lstStyle/>
        <a:p>
          <a:r>
            <a:rPr lang="en-US"/>
            <a:t>District began Strategic Planning work in Fall 2020 with District Leadership Team</a:t>
          </a:r>
        </a:p>
      </dgm:t>
    </dgm:pt>
    <dgm:pt modelId="{51962CBE-A9EF-4FA1-ABB5-565C46D6686C}" type="parTrans" cxnId="{A24491BB-6472-4660-828F-F82F4C094E73}">
      <dgm:prSet/>
      <dgm:spPr/>
      <dgm:t>
        <a:bodyPr/>
        <a:lstStyle/>
        <a:p>
          <a:endParaRPr lang="en-US"/>
        </a:p>
      </dgm:t>
    </dgm:pt>
    <dgm:pt modelId="{A46C9211-BD9F-4749-B277-B5598F706659}" type="sibTrans" cxnId="{A24491BB-6472-4660-828F-F82F4C094E73}">
      <dgm:prSet/>
      <dgm:spPr/>
      <dgm:t>
        <a:bodyPr/>
        <a:lstStyle/>
        <a:p>
          <a:endParaRPr lang="en-US"/>
        </a:p>
      </dgm:t>
    </dgm:pt>
    <dgm:pt modelId="{3FDF1B03-64F2-42C8-B816-2B2A3EBE7DBD}">
      <dgm:prSet phldrT="[Text]"/>
      <dgm:spPr>
        <a:solidFill>
          <a:srgbClr val="F3822D"/>
        </a:solidFill>
      </dgm:spPr>
      <dgm:t>
        <a:bodyPr/>
        <a:lstStyle/>
        <a:p>
          <a:r>
            <a:rPr lang="en-US"/>
            <a:t>Merrimack innovations in response to COVID-19 received attention from NH DOE, NHSAA, </a:t>
          </a:r>
          <a:r>
            <a:rPr lang="en-US" err="1"/>
            <a:t>iLearnNH</a:t>
          </a:r>
          <a:r>
            <a:rPr lang="en-US"/>
            <a:t>, and Demonstrated Success</a:t>
          </a:r>
        </a:p>
      </dgm:t>
    </dgm:pt>
    <dgm:pt modelId="{9B9A932A-4F29-4AB1-A116-AC4A2C4120E6}" type="parTrans" cxnId="{EC3DAD54-88C7-4E02-A730-B2FD30D11319}">
      <dgm:prSet/>
      <dgm:spPr/>
      <dgm:t>
        <a:bodyPr/>
        <a:lstStyle/>
        <a:p>
          <a:endParaRPr lang="en-US"/>
        </a:p>
      </dgm:t>
    </dgm:pt>
    <dgm:pt modelId="{E89004B6-CC60-4CF0-8FD5-988326B394ED}" type="sibTrans" cxnId="{EC3DAD54-88C7-4E02-A730-B2FD30D11319}">
      <dgm:prSet/>
      <dgm:spPr/>
      <dgm:t>
        <a:bodyPr/>
        <a:lstStyle/>
        <a:p>
          <a:endParaRPr lang="en-US"/>
        </a:p>
      </dgm:t>
    </dgm:pt>
    <dgm:pt modelId="{52ACF54F-15E8-43FF-B65C-A21BED0E7782}">
      <dgm:prSet phldrT="[Text]"/>
      <dgm:spPr/>
      <dgm:t>
        <a:bodyPr/>
        <a:lstStyle/>
        <a:p>
          <a:r>
            <a:rPr lang="en-US">
              <a:latin typeface="Gill Sans MT" panose="020B0502020104020203"/>
            </a:rPr>
            <a:t>SoCALS</a:t>
          </a:r>
          <a:r>
            <a:rPr lang="en-US"/>
            <a:t> work central to ongoing support of students, educators, and families</a:t>
          </a:r>
        </a:p>
      </dgm:t>
    </dgm:pt>
    <dgm:pt modelId="{B83D60B6-96ED-4123-AE14-630375A7567A}" type="parTrans" cxnId="{53E7914A-CFBD-410A-A04F-1ED2D7C2E81C}">
      <dgm:prSet/>
      <dgm:spPr/>
      <dgm:t>
        <a:bodyPr/>
        <a:lstStyle/>
        <a:p>
          <a:endParaRPr lang="en-US"/>
        </a:p>
      </dgm:t>
    </dgm:pt>
    <dgm:pt modelId="{9AE12D32-377D-4536-A65A-F82400B8E817}" type="sibTrans" cxnId="{53E7914A-CFBD-410A-A04F-1ED2D7C2E81C}">
      <dgm:prSet/>
      <dgm:spPr/>
      <dgm:t>
        <a:bodyPr/>
        <a:lstStyle/>
        <a:p>
          <a:endParaRPr lang="en-US"/>
        </a:p>
      </dgm:t>
    </dgm:pt>
    <dgm:pt modelId="{5D26129E-D64E-4C14-AFFA-44B84935216E}">
      <dgm:prSet phldrT="[Text]"/>
      <dgm:spPr/>
      <dgm:t>
        <a:bodyPr/>
        <a:lstStyle/>
        <a:p>
          <a:r>
            <a:rPr lang="en-US"/>
            <a:t>District UDL work became central to student success in all learning configurations during 2020-2021 (hybrid, remote, concurrent, all-in)</a:t>
          </a:r>
        </a:p>
      </dgm:t>
    </dgm:pt>
    <dgm:pt modelId="{71528CBA-27F4-464C-A751-60033460196F}" type="parTrans" cxnId="{D1A43AE7-3DD4-414F-9683-CB866B533A2E}">
      <dgm:prSet/>
      <dgm:spPr/>
      <dgm:t>
        <a:bodyPr/>
        <a:lstStyle/>
        <a:p>
          <a:endParaRPr lang="en-US"/>
        </a:p>
      </dgm:t>
    </dgm:pt>
    <dgm:pt modelId="{8DC17F17-B07E-4258-8B84-8B51F0AC4516}" type="sibTrans" cxnId="{D1A43AE7-3DD4-414F-9683-CB866B533A2E}">
      <dgm:prSet/>
      <dgm:spPr/>
      <dgm:t>
        <a:bodyPr/>
        <a:lstStyle/>
        <a:p>
          <a:endParaRPr lang="en-US"/>
        </a:p>
      </dgm:t>
    </dgm:pt>
    <dgm:pt modelId="{96209032-8E6B-4EA6-BA70-05B0DDCA619E}">
      <dgm:prSet phldrT="[Text]"/>
      <dgm:spPr>
        <a:solidFill>
          <a:srgbClr val="5BA333"/>
        </a:solidFill>
      </dgm:spPr>
      <dgm:t>
        <a:bodyPr/>
        <a:lstStyle/>
        <a:p>
          <a:r>
            <a:rPr lang="en-US"/>
            <a:t>The infusion of technology and online learning tools have established a new norm</a:t>
          </a:r>
        </a:p>
      </dgm:t>
    </dgm:pt>
    <dgm:pt modelId="{7ABF69B9-D9F5-4C01-9BCE-1109685FD5D0}" type="parTrans" cxnId="{29BE6A01-321F-4AF9-B25B-6691D42E7EA7}">
      <dgm:prSet/>
      <dgm:spPr/>
      <dgm:t>
        <a:bodyPr/>
        <a:lstStyle/>
        <a:p>
          <a:endParaRPr lang="en-US"/>
        </a:p>
      </dgm:t>
    </dgm:pt>
    <dgm:pt modelId="{25FAB428-D43F-4B6D-AFB3-29C3AFAB2740}" type="sibTrans" cxnId="{29BE6A01-321F-4AF9-B25B-6691D42E7EA7}">
      <dgm:prSet/>
      <dgm:spPr/>
      <dgm:t>
        <a:bodyPr/>
        <a:lstStyle/>
        <a:p>
          <a:endParaRPr lang="en-US"/>
        </a:p>
      </dgm:t>
    </dgm:pt>
    <dgm:pt modelId="{97A948E2-9A6D-4FB6-B68C-3373E71FBF58}" type="pres">
      <dgm:prSet presAssocID="{F32E79EB-C348-47B8-BA51-2E99A663097A}" presName="diagram" presStyleCnt="0">
        <dgm:presLayoutVars>
          <dgm:dir/>
          <dgm:resizeHandles val="exact"/>
        </dgm:presLayoutVars>
      </dgm:prSet>
      <dgm:spPr/>
    </dgm:pt>
    <dgm:pt modelId="{04A2E61E-3C1B-4DB2-AC4E-2090A6573D6E}" type="pres">
      <dgm:prSet presAssocID="{1D3C7DB2-BA91-418C-A053-6B61C6EAC9C9}" presName="node" presStyleLbl="node1" presStyleIdx="0" presStyleCnt="5">
        <dgm:presLayoutVars>
          <dgm:bulletEnabled val="1"/>
        </dgm:presLayoutVars>
      </dgm:prSet>
      <dgm:spPr/>
    </dgm:pt>
    <dgm:pt modelId="{0E37DA65-6C3A-4D72-8B16-9EEEA5F6048E}" type="pres">
      <dgm:prSet presAssocID="{A46C9211-BD9F-4749-B277-B5598F706659}" presName="sibTrans" presStyleCnt="0"/>
      <dgm:spPr/>
    </dgm:pt>
    <dgm:pt modelId="{DAF359CD-A1D5-4FE8-AF6E-141BDF26F661}" type="pres">
      <dgm:prSet presAssocID="{3FDF1B03-64F2-42C8-B816-2B2A3EBE7DBD}" presName="node" presStyleLbl="node1" presStyleIdx="1" presStyleCnt="5">
        <dgm:presLayoutVars>
          <dgm:bulletEnabled val="1"/>
        </dgm:presLayoutVars>
      </dgm:prSet>
      <dgm:spPr/>
    </dgm:pt>
    <dgm:pt modelId="{9800E527-FE20-40FE-8B0E-A76E40566858}" type="pres">
      <dgm:prSet presAssocID="{E89004B6-CC60-4CF0-8FD5-988326B394ED}" presName="sibTrans" presStyleCnt="0"/>
      <dgm:spPr/>
    </dgm:pt>
    <dgm:pt modelId="{A1FBC20F-F11D-40BA-AF0F-58D617809C51}" type="pres">
      <dgm:prSet presAssocID="{52ACF54F-15E8-43FF-B65C-A21BED0E7782}" presName="node" presStyleLbl="node1" presStyleIdx="2" presStyleCnt="5">
        <dgm:presLayoutVars>
          <dgm:bulletEnabled val="1"/>
        </dgm:presLayoutVars>
      </dgm:prSet>
      <dgm:spPr/>
    </dgm:pt>
    <dgm:pt modelId="{30A89F79-B395-463D-9655-996DCD57A77A}" type="pres">
      <dgm:prSet presAssocID="{9AE12D32-377D-4536-A65A-F82400B8E817}" presName="sibTrans" presStyleCnt="0"/>
      <dgm:spPr/>
    </dgm:pt>
    <dgm:pt modelId="{A8ACAC01-F368-4A63-BD9E-502CE50D2AEC}" type="pres">
      <dgm:prSet presAssocID="{5D26129E-D64E-4C14-AFFA-44B84935216E}" presName="node" presStyleLbl="node1" presStyleIdx="3" presStyleCnt="5" custLinFactNeighborY="0">
        <dgm:presLayoutVars>
          <dgm:bulletEnabled val="1"/>
        </dgm:presLayoutVars>
      </dgm:prSet>
      <dgm:spPr/>
    </dgm:pt>
    <dgm:pt modelId="{2929FEE6-BB1A-429D-8E64-30CA7C482F70}" type="pres">
      <dgm:prSet presAssocID="{8DC17F17-B07E-4258-8B84-8B51F0AC4516}" presName="sibTrans" presStyleCnt="0"/>
      <dgm:spPr/>
    </dgm:pt>
    <dgm:pt modelId="{5E165F28-98E3-467A-8E93-3A8E067597AB}" type="pres">
      <dgm:prSet presAssocID="{96209032-8E6B-4EA6-BA70-05B0DDCA619E}" presName="node" presStyleLbl="node1" presStyleIdx="4" presStyleCnt="5">
        <dgm:presLayoutVars>
          <dgm:bulletEnabled val="1"/>
        </dgm:presLayoutVars>
      </dgm:prSet>
      <dgm:spPr/>
    </dgm:pt>
  </dgm:ptLst>
  <dgm:cxnLst>
    <dgm:cxn modelId="{29BE6A01-321F-4AF9-B25B-6691D42E7EA7}" srcId="{F32E79EB-C348-47B8-BA51-2E99A663097A}" destId="{96209032-8E6B-4EA6-BA70-05B0DDCA619E}" srcOrd="4" destOrd="0" parTransId="{7ABF69B9-D9F5-4C01-9BCE-1109685FD5D0}" sibTransId="{25FAB428-D43F-4B6D-AFB3-29C3AFAB2740}"/>
    <dgm:cxn modelId="{F1B0FE13-4688-441B-AAD7-68C105FEC853}" type="presOf" srcId="{96209032-8E6B-4EA6-BA70-05B0DDCA619E}" destId="{5E165F28-98E3-467A-8E93-3A8E067597AB}" srcOrd="0" destOrd="0" presId="urn:microsoft.com/office/officeart/2005/8/layout/default"/>
    <dgm:cxn modelId="{53E7914A-CFBD-410A-A04F-1ED2D7C2E81C}" srcId="{F32E79EB-C348-47B8-BA51-2E99A663097A}" destId="{52ACF54F-15E8-43FF-B65C-A21BED0E7782}" srcOrd="2" destOrd="0" parTransId="{B83D60B6-96ED-4123-AE14-630375A7567A}" sibTransId="{9AE12D32-377D-4536-A65A-F82400B8E817}"/>
    <dgm:cxn modelId="{4CA9554D-D07D-4A4A-9429-009385C495B7}" type="presOf" srcId="{5D26129E-D64E-4C14-AFFA-44B84935216E}" destId="{A8ACAC01-F368-4A63-BD9E-502CE50D2AEC}" srcOrd="0" destOrd="0" presId="urn:microsoft.com/office/officeart/2005/8/layout/default"/>
    <dgm:cxn modelId="{EC3DAD54-88C7-4E02-A730-B2FD30D11319}" srcId="{F32E79EB-C348-47B8-BA51-2E99A663097A}" destId="{3FDF1B03-64F2-42C8-B816-2B2A3EBE7DBD}" srcOrd="1" destOrd="0" parTransId="{9B9A932A-4F29-4AB1-A116-AC4A2C4120E6}" sibTransId="{E89004B6-CC60-4CF0-8FD5-988326B394ED}"/>
    <dgm:cxn modelId="{B775888C-7734-4D9A-B711-0442C061FF03}" type="presOf" srcId="{3FDF1B03-64F2-42C8-B816-2B2A3EBE7DBD}" destId="{DAF359CD-A1D5-4FE8-AF6E-141BDF26F661}" srcOrd="0" destOrd="0" presId="urn:microsoft.com/office/officeart/2005/8/layout/default"/>
    <dgm:cxn modelId="{238162A7-F160-479A-88B3-D9D44C8EA822}" type="presOf" srcId="{1D3C7DB2-BA91-418C-A053-6B61C6EAC9C9}" destId="{04A2E61E-3C1B-4DB2-AC4E-2090A6573D6E}" srcOrd="0" destOrd="0" presId="urn:microsoft.com/office/officeart/2005/8/layout/default"/>
    <dgm:cxn modelId="{A24491BB-6472-4660-828F-F82F4C094E73}" srcId="{F32E79EB-C348-47B8-BA51-2E99A663097A}" destId="{1D3C7DB2-BA91-418C-A053-6B61C6EAC9C9}" srcOrd="0" destOrd="0" parTransId="{51962CBE-A9EF-4FA1-ABB5-565C46D6686C}" sibTransId="{A46C9211-BD9F-4749-B277-B5598F706659}"/>
    <dgm:cxn modelId="{9A6F22D6-AE07-4F80-BFFB-3124C1738E41}" type="presOf" srcId="{52ACF54F-15E8-43FF-B65C-A21BED0E7782}" destId="{A1FBC20F-F11D-40BA-AF0F-58D617809C51}" srcOrd="0" destOrd="0" presId="urn:microsoft.com/office/officeart/2005/8/layout/default"/>
    <dgm:cxn modelId="{E0CCDCE3-0E99-42FC-A8D5-A01B5E423EE4}" type="presOf" srcId="{F32E79EB-C348-47B8-BA51-2E99A663097A}" destId="{97A948E2-9A6D-4FB6-B68C-3373E71FBF58}" srcOrd="0" destOrd="0" presId="urn:microsoft.com/office/officeart/2005/8/layout/default"/>
    <dgm:cxn modelId="{D1A43AE7-3DD4-414F-9683-CB866B533A2E}" srcId="{F32E79EB-C348-47B8-BA51-2E99A663097A}" destId="{5D26129E-D64E-4C14-AFFA-44B84935216E}" srcOrd="3" destOrd="0" parTransId="{71528CBA-27F4-464C-A751-60033460196F}" sibTransId="{8DC17F17-B07E-4258-8B84-8B51F0AC4516}"/>
    <dgm:cxn modelId="{D848EDB1-3DC6-491A-98AC-DB7391A04ED0}" type="presParOf" srcId="{97A948E2-9A6D-4FB6-B68C-3373E71FBF58}" destId="{04A2E61E-3C1B-4DB2-AC4E-2090A6573D6E}" srcOrd="0" destOrd="0" presId="urn:microsoft.com/office/officeart/2005/8/layout/default"/>
    <dgm:cxn modelId="{A7F14A7D-21DD-421A-A9FF-F5652BBE8C84}" type="presParOf" srcId="{97A948E2-9A6D-4FB6-B68C-3373E71FBF58}" destId="{0E37DA65-6C3A-4D72-8B16-9EEEA5F6048E}" srcOrd="1" destOrd="0" presId="urn:microsoft.com/office/officeart/2005/8/layout/default"/>
    <dgm:cxn modelId="{9EE1F0BB-590E-4E66-9209-E9AAD0FA8D12}" type="presParOf" srcId="{97A948E2-9A6D-4FB6-B68C-3373E71FBF58}" destId="{DAF359CD-A1D5-4FE8-AF6E-141BDF26F661}" srcOrd="2" destOrd="0" presId="urn:microsoft.com/office/officeart/2005/8/layout/default"/>
    <dgm:cxn modelId="{AAC15369-F8DD-4B4C-A11C-5D44C783CC3D}" type="presParOf" srcId="{97A948E2-9A6D-4FB6-B68C-3373E71FBF58}" destId="{9800E527-FE20-40FE-8B0E-A76E40566858}" srcOrd="3" destOrd="0" presId="urn:microsoft.com/office/officeart/2005/8/layout/default"/>
    <dgm:cxn modelId="{1B3EF82E-34ED-4365-B615-A9F524757394}" type="presParOf" srcId="{97A948E2-9A6D-4FB6-B68C-3373E71FBF58}" destId="{A1FBC20F-F11D-40BA-AF0F-58D617809C51}" srcOrd="4" destOrd="0" presId="urn:microsoft.com/office/officeart/2005/8/layout/default"/>
    <dgm:cxn modelId="{F2663CD8-1128-4C3E-9A5E-2A9FFE7B7ABC}" type="presParOf" srcId="{97A948E2-9A6D-4FB6-B68C-3373E71FBF58}" destId="{30A89F79-B395-463D-9655-996DCD57A77A}" srcOrd="5" destOrd="0" presId="urn:microsoft.com/office/officeart/2005/8/layout/default"/>
    <dgm:cxn modelId="{D8200F4C-3D38-41BF-A534-BE63C2F006D4}" type="presParOf" srcId="{97A948E2-9A6D-4FB6-B68C-3373E71FBF58}" destId="{A8ACAC01-F368-4A63-BD9E-502CE50D2AEC}" srcOrd="6" destOrd="0" presId="urn:microsoft.com/office/officeart/2005/8/layout/default"/>
    <dgm:cxn modelId="{CA00CC7F-4963-40EA-9FFC-D2FB35AF348E}" type="presParOf" srcId="{97A948E2-9A6D-4FB6-B68C-3373E71FBF58}" destId="{2929FEE6-BB1A-429D-8E64-30CA7C482F70}" srcOrd="7" destOrd="0" presId="urn:microsoft.com/office/officeart/2005/8/layout/default"/>
    <dgm:cxn modelId="{02DE9A1E-2855-4252-8059-E4CE316D3A7A}" type="presParOf" srcId="{97A948E2-9A6D-4FB6-B68C-3373E71FBF58}" destId="{5E165F28-98E3-467A-8E93-3A8E067597AB}"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FB4A3E-C0D7-45C7-AE20-D5BA211512BF}" type="doc">
      <dgm:prSet loTypeId="urn:microsoft.com/office/officeart/2005/8/layout/cycle3" loCatId="cycle" qsTypeId="urn:microsoft.com/office/officeart/2005/8/quickstyle/simple4" qsCatId="simple" csTypeId="urn:microsoft.com/office/officeart/2005/8/colors/colorful4" csCatId="colorful" phldr="1"/>
      <dgm:spPr/>
      <dgm:t>
        <a:bodyPr/>
        <a:lstStyle/>
        <a:p>
          <a:endParaRPr lang="en-US"/>
        </a:p>
      </dgm:t>
    </dgm:pt>
    <dgm:pt modelId="{37088A7C-1A7D-4620-97F9-D165F6CC99EE}">
      <dgm:prSet phldrT="[Text]" custT="1"/>
      <dgm:spPr/>
      <dgm:t>
        <a:bodyPr/>
        <a:lstStyle/>
        <a:p>
          <a:pPr algn="ctr"/>
          <a:r>
            <a:rPr lang="en-US" sz="2400"/>
            <a:t>1. Investigate</a:t>
          </a:r>
        </a:p>
      </dgm:t>
    </dgm:pt>
    <dgm:pt modelId="{5D5347BD-A805-450D-BA60-F628D06EDAD8}" type="parTrans" cxnId="{4B3EBC38-DD42-48EB-844A-3BA1E3ED02BD}">
      <dgm:prSet/>
      <dgm:spPr/>
      <dgm:t>
        <a:bodyPr/>
        <a:lstStyle/>
        <a:p>
          <a:endParaRPr lang="en-US" sz="2400"/>
        </a:p>
      </dgm:t>
    </dgm:pt>
    <dgm:pt modelId="{1F55F5D2-D740-4199-B34C-BEA85FACD645}" type="sibTrans" cxnId="{4B3EBC38-DD42-48EB-844A-3BA1E3ED02BD}">
      <dgm:prSet/>
      <dgm:spPr/>
      <dgm:t>
        <a:bodyPr/>
        <a:lstStyle/>
        <a:p>
          <a:pPr algn="ctr"/>
          <a:endParaRPr lang="en-US" sz="2400"/>
        </a:p>
      </dgm:t>
    </dgm:pt>
    <dgm:pt modelId="{3B4C9859-C2A1-4B49-9902-83B4023CC94B}">
      <dgm:prSet phldrT="[Text]" custT="1"/>
      <dgm:spPr/>
      <dgm:t>
        <a:bodyPr/>
        <a:lstStyle/>
        <a:p>
          <a:pPr algn="ctr"/>
          <a:r>
            <a:rPr lang="en-US" sz="2400"/>
            <a:t>3. Plan</a:t>
          </a:r>
        </a:p>
      </dgm:t>
    </dgm:pt>
    <dgm:pt modelId="{DAA059F8-884E-417C-919C-787575497FF8}" type="parTrans" cxnId="{D72A7C1F-FCE4-4CBC-A497-67DBA4AF3C8F}">
      <dgm:prSet/>
      <dgm:spPr/>
      <dgm:t>
        <a:bodyPr/>
        <a:lstStyle/>
        <a:p>
          <a:endParaRPr lang="en-US" sz="2400"/>
        </a:p>
      </dgm:t>
    </dgm:pt>
    <dgm:pt modelId="{4F04A3C3-7F62-4D5B-BD8B-0DAAA263B848}" type="sibTrans" cxnId="{D72A7C1F-FCE4-4CBC-A497-67DBA4AF3C8F}">
      <dgm:prSet/>
      <dgm:spPr/>
      <dgm:t>
        <a:bodyPr/>
        <a:lstStyle/>
        <a:p>
          <a:endParaRPr lang="en-US" sz="2400"/>
        </a:p>
      </dgm:t>
    </dgm:pt>
    <dgm:pt modelId="{461CD3C0-516F-4108-9656-CD6AC1D3D35F}">
      <dgm:prSet phldrT="[Text]" custT="1"/>
      <dgm:spPr/>
      <dgm:t>
        <a:bodyPr/>
        <a:lstStyle/>
        <a:p>
          <a:pPr algn="ctr"/>
          <a:r>
            <a:rPr lang="en-US" sz="2400"/>
            <a:t>4. Design</a:t>
          </a:r>
        </a:p>
      </dgm:t>
    </dgm:pt>
    <dgm:pt modelId="{86CDDE44-62D7-46CB-8644-BDB3475AE6B7}" type="parTrans" cxnId="{0DE08996-DDFA-4CC2-BE37-B0816AA740E2}">
      <dgm:prSet/>
      <dgm:spPr/>
      <dgm:t>
        <a:bodyPr/>
        <a:lstStyle/>
        <a:p>
          <a:endParaRPr lang="en-US" sz="2400"/>
        </a:p>
      </dgm:t>
    </dgm:pt>
    <dgm:pt modelId="{0D1C5F72-6B1D-4C23-80E2-B85D7E34532D}" type="sibTrans" cxnId="{0DE08996-DDFA-4CC2-BE37-B0816AA740E2}">
      <dgm:prSet/>
      <dgm:spPr/>
      <dgm:t>
        <a:bodyPr/>
        <a:lstStyle/>
        <a:p>
          <a:endParaRPr lang="en-US" sz="2400"/>
        </a:p>
      </dgm:t>
    </dgm:pt>
    <dgm:pt modelId="{2D3FFB4F-719C-4106-BF22-34BD56CA6504}">
      <dgm:prSet phldrT="[Text]" custT="1"/>
      <dgm:spPr/>
      <dgm:t>
        <a:bodyPr/>
        <a:lstStyle/>
        <a:p>
          <a:pPr algn="ctr"/>
          <a:r>
            <a:rPr lang="en-US" sz="2400"/>
            <a:t>5. Evaluate</a:t>
          </a:r>
        </a:p>
      </dgm:t>
    </dgm:pt>
    <dgm:pt modelId="{3E502AE8-E810-4D02-8D62-E74523433FCB}" type="parTrans" cxnId="{6298DAFD-93ED-4AB9-9BAF-3EB3E895A306}">
      <dgm:prSet/>
      <dgm:spPr/>
      <dgm:t>
        <a:bodyPr/>
        <a:lstStyle/>
        <a:p>
          <a:endParaRPr lang="en-US" sz="2400"/>
        </a:p>
      </dgm:t>
    </dgm:pt>
    <dgm:pt modelId="{12AB70E2-F83A-41A1-A0E7-26780BBD2540}" type="sibTrans" cxnId="{6298DAFD-93ED-4AB9-9BAF-3EB3E895A306}">
      <dgm:prSet/>
      <dgm:spPr/>
      <dgm:t>
        <a:bodyPr/>
        <a:lstStyle/>
        <a:p>
          <a:endParaRPr lang="en-US" sz="2400"/>
        </a:p>
      </dgm:t>
    </dgm:pt>
    <dgm:pt modelId="{0A969D6C-A2EC-4661-A7A8-792021572F47}">
      <dgm:prSet custT="1"/>
      <dgm:spPr/>
      <dgm:t>
        <a:bodyPr/>
        <a:lstStyle/>
        <a:p>
          <a:pPr algn="ctr"/>
          <a:r>
            <a:rPr lang="en-US" sz="2400"/>
            <a:t>2. Analyze</a:t>
          </a:r>
        </a:p>
      </dgm:t>
    </dgm:pt>
    <dgm:pt modelId="{62189503-A09E-47E4-9F1A-8D14CAEB0E4A}" type="parTrans" cxnId="{98CCACC9-6AC9-40FA-83BD-F376AEAFB0B7}">
      <dgm:prSet/>
      <dgm:spPr/>
      <dgm:t>
        <a:bodyPr/>
        <a:lstStyle/>
        <a:p>
          <a:endParaRPr lang="en-US" sz="2400"/>
        </a:p>
      </dgm:t>
    </dgm:pt>
    <dgm:pt modelId="{4F94DB02-3579-43E8-A9F8-38383AD13DF0}" type="sibTrans" cxnId="{98CCACC9-6AC9-40FA-83BD-F376AEAFB0B7}">
      <dgm:prSet/>
      <dgm:spPr/>
      <dgm:t>
        <a:bodyPr/>
        <a:lstStyle/>
        <a:p>
          <a:endParaRPr lang="en-US" sz="2400"/>
        </a:p>
      </dgm:t>
    </dgm:pt>
    <dgm:pt modelId="{AE0DBBE6-D9A9-496C-9438-99401D213E2A}" type="pres">
      <dgm:prSet presAssocID="{26FB4A3E-C0D7-45C7-AE20-D5BA211512BF}" presName="Name0" presStyleCnt="0">
        <dgm:presLayoutVars>
          <dgm:dir/>
          <dgm:resizeHandles val="exact"/>
        </dgm:presLayoutVars>
      </dgm:prSet>
      <dgm:spPr/>
    </dgm:pt>
    <dgm:pt modelId="{7C8534AD-96DA-4436-A19E-20A8BD3A34C2}" type="pres">
      <dgm:prSet presAssocID="{26FB4A3E-C0D7-45C7-AE20-D5BA211512BF}" presName="cycle" presStyleCnt="0"/>
      <dgm:spPr/>
    </dgm:pt>
    <dgm:pt modelId="{D06D0EEE-102C-4594-9192-D8B50F1B18FE}" type="pres">
      <dgm:prSet presAssocID="{37088A7C-1A7D-4620-97F9-D165F6CC99EE}" presName="nodeFirstNode" presStyleLbl="node1" presStyleIdx="0" presStyleCnt="5">
        <dgm:presLayoutVars>
          <dgm:bulletEnabled val="1"/>
        </dgm:presLayoutVars>
      </dgm:prSet>
      <dgm:spPr/>
    </dgm:pt>
    <dgm:pt modelId="{B9467D9E-DA9E-426C-BDF1-BAF9AA48EF1C}" type="pres">
      <dgm:prSet presAssocID="{1F55F5D2-D740-4199-B34C-BEA85FACD645}" presName="sibTransFirstNode" presStyleLbl="bgShp" presStyleIdx="0" presStyleCnt="1"/>
      <dgm:spPr/>
    </dgm:pt>
    <dgm:pt modelId="{BC31712A-70BE-4FB7-9403-EE4D9E9FF1D0}" type="pres">
      <dgm:prSet presAssocID="{0A969D6C-A2EC-4661-A7A8-792021572F47}" presName="nodeFollowingNodes" presStyleLbl="node1" presStyleIdx="1" presStyleCnt="5">
        <dgm:presLayoutVars>
          <dgm:bulletEnabled val="1"/>
        </dgm:presLayoutVars>
      </dgm:prSet>
      <dgm:spPr/>
    </dgm:pt>
    <dgm:pt modelId="{CD1CB49C-1289-417D-8752-A9E5130061E3}" type="pres">
      <dgm:prSet presAssocID="{3B4C9859-C2A1-4B49-9902-83B4023CC94B}" presName="nodeFollowingNodes" presStyleLbl="node1" presStyleIdx="2" presStyleCnt="5">
        <dgm:presLayoutVars>
          <dgm:bulletEnabled val="1"/>
        </dgm:presLayoutVars>
      </dgm:prSet>
      <dgm:spPr/>
    </dgm:pt>
    <dgm:pt modelId="{979A39AD-064F-4065-9A62-3EDF7C5F3B16}" type="pres">
      <dgm:prSet presAssocID="{461CD3C0-516F-4108-9656-CD6AC1D3D35F}" presName="nodeFollowingNodes" presStyleLbl="node1" presStyleIdx="3" presStyleCnt="5">
        <dgm:presLayoutVars>
          <dgm:bulletEnabled val="1"/>
        </dgm:presLayoutVars>
      </dgm:prSet>
      <dgm:spPr/>
    </dgm:pt>
    <dgm:pt modelId="{1241E0D7-919E-4B5A-BD48-FB6EFB64AE24}" type="pres">
      <dgm:prSet presAssocID="{2D3FFB4F-719C-4106-BF22-34BD56CA6504}" presName="nodeFollowingNodes" presStyleLbl="node1" presStyleIdx="4" presStyleCnt="5">
        <dgm:presLayoutVars>
          <dgm:bulletEnabled val="1"/>
        </dgm:presLayoutVars>
      </dgm:prSet>
      <dgm:spPr/>
    </dgm:pt>
  </dgm:ptLst>
  <dgm:cxnLst>
    <dgm:cxn modelId="{5D2C2A1D-2ABE-4CA2-97E8-F93574B249B7}" type="presOf" srcId="{2D3FFB4F-719C-4106-BF22-34BD56CA6504}" destId="{1241E0D7-919E-4B5A-BD48-FB6EFB64AE24}" srcOrd="0" destOrd="0" presId="urn:microsoft.com/office/officeart/2005/8/layout/cycle3"/>
    <dgm:cxn modelId="{D72A7C1F-FCE4-4CBC-A497-67DBA4AF3C8F}" srcId="{26FB4A3E-C0D7-45C7-AE20-D5BA211512BF}" destId="{3B4C9859-C2A1-4B49-9902-83B4023CC94B}" srcOrd="2" destOrd="0" parTransId="{DAA059F8-884E-417C-919C-787575497FF8}" sibTransId="{4F04A3C3-7F62-4D5B-BD8B-0DAAA263B848}"/>
    <dgm:cxn modelId="{1024C326-D0FD-4256-9603-29050A608BF8}" type="presOf" srcId="{3B4C9859-C2A1-4B49-9902-83B4023CC94B}" destId="{CD1CB49C-1289-417D-8752-A9E5130061E3}" srcOrd="0" destOrd="0" presId="urn:microsoft.com/office/officeart/2005/8/layout/cycle3"/>
    <dgm:cxn modelId="{4B3EBC38-DD42-48EB-844A-3BA1E3ED02BD}" srcId="{26FB4A3E-C0D7-45C7-AE20-D5BA211512BF}" destId="{37088A7C-1A7D-4620-97F9-D165F6CC99EE}" srcOrd="0" destOrd="0" parTransId="{5D5347BD-A805-450D-BA60-F628D06EDAD8}" sibTransId="{1F55F5D2-D740-4199-B34C-BEA85FACD645}"/>
    <dgm:cxn modelId="{E521AC4A-703D-4942-A799-3F940620067A}" type="presOf" srcId="{461CD3C0-516F-4108-9656-CD6AC1D3D35F}" destId="{979A39AD-064F-4065-9A62-3EDF7C5F3B16}" srcOrd="0" destOrd="0" presId="urn:microsoft.com/office/officeart/2005/8/layout/cycle3"/>
    <dgm:cxn modelId="{61438854-61ED-419E-BE51-613BF37354FD}" type="presOf" srcId="{26FB4A3E-C0D7-45C7-AE20-D5BA211512BF}" destId="{AE0DBBE6-D9A9-496C-9438-99401D213E2A}" srcOrd="0" destOrd="0" presId="urn:microsoft.com/office/officeart/2005/8/layout/cycle3"/>
    <dgm:cxn modelId="{0DE08996-DDFA-4CC2-BE37-B0816AA740E2}" srcId="{26FB4A3E-C0D7-45C7-AE20-D5BA211512BF}" destId="{461CD3C0-516F-4108-9656-CD6AC1D3D35F}" srcOrd="3" destOrd="0" parTransId="{86CDDE44-62D7-46CB-8644-BDB3475AE6B7}" sibTransId="{0D1C5F72-6B1D-4C23-80E2-B85D7E34532D}"/>
    <dgm:cxn modelId="{11FA1DA4-B32B-46AA-AA6F-05A3751E2261}" type="presOf" srcId="{1F55F5D2-D740-4199-B34C-BEA85FACD645}" destId="{B9467D9E-DA9E-426C-BDF1-BAF9AA48EF1C}" srcOrd="0" destOrd="0" presId="urn:microsoft.com/office/officeart/2005/8/layout/cycle3"/>
    <dgm:cxn modelId="{6C9BC4C0-3DB9-40BF-8B2D-CC5610AAA73E}" type="presOf" srcId="{0A969D6C-A2EC-4661-A7A8-792021572F47}" destId="{BC31712A-70BE-4FB7-9403-EE4D9E9FF1D0}" srcOrd="0" destOrd="0" presId="urn:microsoft.com/office/officeart/2005/8/layout/cycle3"/>
    <dgm:cxn modelId="{98CCACC9-6AC9-40FA-83BD-F376AEAFB0B7}" srcId="{26FB4A3E-C0D7-45C7-AE20-D5BA211512BF}" destId="{0A969D6C-A2EC-4661-A7A8-792021572F47}" srcOrd="1" destOrd="0" parTransId="{62189503-A09E-47E4-9F1A-8D14CAEB0E4A}" sibTransId="{4F94DB02-3579-43E8-A9F8-38383AD13DF0}"/>
    <dgm:cxn modelId="{D6E9BBCF-EB58-44FD-8C0E-87AAA0EB5600}" type="presOf" srcId="{37088A7C-1A7D-4620-97F9-D165F6CC99EE}" destId="{D06D0EEE-102C-4594-9192-D8B50F1B18FE}" srcOrd="0" destOrd="0" presId="urn:microsoft.com/office/officeart/2005/8/layout/cycle3"/>
    <dgm:cxn modelId="{6298DAFD-93ED-4AB9-9BAF-3EB3E895A306}" srcId="{26FB4A3E-C0D7-45C7-AE20-D5BA211512BF}" destId="{2D3FFB4F-719C-4106-BF22-34BD56CA6504}" srcOrd="4" destOrd="0" parTransId="{3E502AE8-E810-4D02-8D62-E74523433FCB}" sibTransId="{12AB70E2-F83A-41A1-A0E7-26780BBD2540}"/>
    <dgm:cxn modelId="{24D41481-970A-4956-A55F-1A5F59B3C176}" type="presParOf" srcId="{AE0DBBE6-D9A9-496C-9438-99401D213E2A}" destId="{7C8534AD-96DA-4436-A19E-20A8BD3A34C2}" srcOrd="0" destOrd="0" presId="urn:microsoft.com/office/officeart/2005/8/layout/cycle3"/>
    <dgm:cxn modelId="{08465DDE-A279-4EC5-87C6-72C78D06AF27}" type="presParOf" srcId="{7C8534AD-96DA-4436-A19E-20A8BD3A34C2}" destId="{D06D0EEE-102C-4594-9192-D8B50F1B18FE}" srcOrd="0" destOrd="0" presId="urn:microsoft.com/office/officeart/2005/8/layout/cycle3"/>
    <dgm:cxn modelId="{0407EF60-F955-4590-9535-301DEE0770AA}" type="presParOf" srcId="{7C8534AD-96DA-4436-A19E-20A8BD3A34C2}" destId="{B9467D9E-DA9E-426C-BDF1-BAF9AA48EF1C}" srcOrd="1" destOrd="0" presId="urn:microsoft.com/office/officeart/2005/8/layout/cycle3"/>
    <dgm:cxn modelId="{00C46798-276B-409E-840D-B04EB69ED9BE}" type="presParOf" srcId="{7C8534AD-96DA-4436-A19E-20A8BD3A34C2}" destId="{BC31712A-70BE-4FB7-9403-EE4D9E9FF1D0}" srcOrd="2" destOrd="0" presId="urn:microsoft.com/office/officeart/2005/8/layout/cycle3"/>
    <dgm:cxn modelId="{C577D198-9BEB-4E94-B03F-464170E34D98}" type="presParOf" srcId="{7C8534AD-96DA-4436-A19E-20A8BD3A34C2}" destId="{CD1CB49C-1289-417D-8752-A9E5130061E3}" srcOrd="3" destOrd="0" presId="urn:microsoft.com/office/officeart/2005/8/layout/cycle3"/>
    <dgm:cxn modelId="{3C126654-9BCC-476D-925F-6E966A312453}" type="presParOf" srcId="{7C8534AD-96DA-4436-A19E-20A8BD3A34C2}" destId="{979A39AD-064F-4065-9A62-3EDF7C5F3B16}" srcOrd="4" destOrd="0" presId="urn:microsoft.com/office/officeart/2005/8/layout/cycle3"/>
    <dgm:cxn modelId="{0B048204-300E-43A3-9B0A-BC50BDD9FD69}" type="presParOf" srcId="{7C8534AD-96DA-4436-A19E-20A8BD3A34C2}" destId="{1241E0D7-919E-4B5A-BD48-FB6EFB64AE24}"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69811-5EC7-4D92-93A0-29944FBEE1E2}">
      <dsp:nvSpPr>
        <dsp:cNvPr id="0" name=""/>
        <dsp:cNvSpPr/>
      </dsp:nvSpPr>
      <dsp:spPr>
        <a:xfrm>
          <a:off x="0" y="0"/>
          <a:ext cx="8164758" cy="376588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82BB9-4826-4A45-8634-EFC15690A367}">
      <dsp:nvSpPr>
        <dsp:cNvPr id="0" name=""/>
        <dsp:cNvSpPr/>
      </dsp:nvSpPr>
      <dsp:spPr>
        <a:xfrm>
          <a:off x="276677" y="1129764"/>
          <a:ext cx="2449428" cy="15063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Pandemic-inspired</a:t>
          </a:r>
        </a:p>
        <a:p>
          <a:pPr marL="0" lvl="0" indent="0" algn="ctr" defTabSz="755650">
            <a:lnSpc>
              <a:spcPct val="90000"/>
            </a:lnSpc>
            <a:spcBef>
              <a:spcPct val="0"/>
            </a:spcBef>
            <a:spcAft>
              <a:spcPct val="35000"/>
            </a:spcAft>
            <a:buNone/>
          </a:pPr>
          <a:r>
            <a:rPr lang="en-US" sz="1700" kern="1200"/>
            <a:t>innovation</a:t>
          </a:r>
        </a:p>
      </dsp:txBody>
      <dsp:txXfrm>
        <a:off x="350211" y="1203298"/>
        <a:ext cx="2302360" cy="1359285"/>
      </dsp:txXfrm>
    </dsp:sp>
    <dsp:sp modelId="{3A5A7548-0D6D-43DB-8AC6-20D7B31B917B}">
      <dsp:nvSpPr>
        <dsp:cNvPr id="0" name=""/>
        <dsp:cNvSpPr/>
      </dsp:nvSpPr>
      <dsp:spPr>
        <a:xfrm>
          <a:off x="2854983" y="1131858"/>
          <a:ext cx="2449428" cy="15063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Commissioner Frank </a:t>
          </a:r>
          <a:r>
            <a:rPr lang="en-US" sz="1700" kern="1200" err="1"/>
            <a:t>Edelblut</a:t>
          </a:r>
          <a:r>
            <a:rPr lang="en-US" sz="1700" kern="1200"/>
            <a:t> visits district to see REAL program and Canvas implementation </a:t>
          </a:r>
        </a:p>
        <a:p>
          <a:pPr marL="0" lvl="0" indent="0" algn="ctr" defTabSz="755650">
            <a:lnSpc>
              <a:spcPct val="90000"/>
            </a:lnSpc>
            <a:spcBef>
              <a:spcPct val="0"/>
            </a:spcBef>
            <a:spcAft>
              <a:spcPct val="35000"/>
            </a:spcAft>
            <a:buNone/>
          </a:pPr>
          <a:r>
            <a:rPr lang="en-US" sz="1700" kern="1200"/>
            <a:t>(January 2021)</a:t>
          </a:r>
        </a:p>
      </dsp:txBody>
      <dsp:txXfrm>
        <a:off x="2928517" y="1205392"/>
        <a:ext cx="2302360" cy="1359285"/>
      </dsp:txXfrm>
    </dsp:sp>
    <dsp:sp modelId="{C95BDBDE-7CE4-4E24-9965-64E9B5C77012}">
      <dsp:nvSpPr>
        <dsp:cNvPr id="0" name=""/>
        <dsp:cNvSpPr/>
      </dsp:nvSpPr>
      <dsp:spPr>
        <a:xfrm>
          <a:off x="5438657" y="1129719"/>
          <a:ext cx="2449428" cy="15063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Opportunity to join other districts within a framework of redesign</a:t>
          </a:r>
        </a:p>
      </dsp:txBody>
      <dsp:txXfrm>
        <a:off x="5512191" y="1203253"/>
        <a:ext cx="2302360" cy="1359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2EA83-7B8F-4083-9D86-83A6E5B2F6FD}">
      <dsp:nvSpPr>
        <dsp:cNvPr id="0" name=""/>
        <dsp:cNvSpPr/>
      </dsp:nvSpPr>
      <dsp:spPr>
        <a:xfrm>
          <a:off x="350312" y="3449"/>
          <a:ext cx="2328783" cy="1397269"/>
        </a:xfrm>
        <a:prstGeom prst="rect">
          <a:avLst/>
        </a:prstGeom>
        <a:solidFill>
          <a:srgbClr val="FF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REAL Academy established</a:t>
          </a:r>
          <a:endParaRPr lang="en-US" sz="1800" kern="1200">
            <a:solidFill>
              <a:schemeClr val="bg1"/>
            </a:solidFill>
          </a:endParaRPr>
        </a:p>
      </dsp:txBody>
      <dsp:txXfrm>
        <a:off x="350312" y="3449"/>
        <a:ext cx="2328783" cy="1397269"/>
      </dsp:txXfrm>
    </dsp:sp>
    <dsp:sp modelId="{393F0B9F-B9E8-4DD7-AEE2-7520E5F24C50}">
      <dsp:nvSpPr>
        <dsp:cNvPr id="0" name=""/>
        <dsp:cNvSpPr/>
      </dsp:nvSpPr>
      <dsp:spPr>
        <a:xfrm>
          <a:off x="2911974" y="3449"/>
          <a:ext cx="2328783" cy="1397269"/>
        </a:xfrm>
        <a:prstGeom prst="rect">
          <a:avLst/>
        </a:prstGeom>
        <a:solidFill>
          <a:srgbClr val="F3822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Hybrid, Interim Remote, Concurrent, and In-Person Learning </a:t>
          </a:r>
          <a:endParaRPr lang="en-US" sz="1800" kern="1200">
            <a:solidFill>
              <a:schemeClr val="bg1"/>
            </a:solidFill>
          </a:endParaRPr>
        </a:p>
      </dsp:txBody>
      <dsp:txXfrm>
        <a:off x="2911974" y="3449"/>
        <a:ext cx="2328783" cy="1397269"/>
      </dsp:txXfrm>
    </dsp:sp>
    <dsp:sp modelId="{07EF5786-BF7B-4AA0-B144-4F86E5884463}">
      <dsp:nvSpPr>
        <dsp:cNvPr id="0" name=""/>
        <dsp:cNvSpPr/>
      </dsp:nvSpPr>
      <dsp:spPr>
        <a:xfrm>
          <a:off x="5473635" y="3449"/>
          <a:ext cx="2328783" cy="1397269"/>
        </a:xfrm>
        <a:prstGeom prst="rect">
          <a:avLst/>
        </a:prstGeom>
        <a:solidFill>
          <a:srgbClr val="5BA33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Student Services identified and delivered at point of need </a:t>
          </a:r>
        </a:p>
      </dsp:txBody>
      <dsp:txXfrm>
        <a:off x="5473635" y="3449"/>
        <a:ext cx="2328783" cy="1397269"/>
      </dsp:txXfrm>
    </dsp:sp>
    <dsp:sp modelId="{B098BB62-7602-4D18-93A8-DBCD027C7D83}">
      <dsp:nvSpPr>
        <dsp:cNvPr id="0" name=""/>
        <dsp:cNvSpPr/>
      </dsp:nvSpPr>
      <dsp:spPr>
        <a:xfrm>
          <a:off x="350312" y="1633598"/>
          <a:ext cx="2328783" cy="1397269"/>
        </a:xfrm>
        <a:prstGeom prst="rect">
          <a:avLst/>
        </a:prstGeom>
        <a:solidFill>
          <a:srgbClr val="E74F2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Essential Learning </a:t>
          </a:r>
          <a:r>
            <a:rPr lang="en-US" sz="1800" kern="1200">
              <a:latin typeface="Gill Sans MT" panose="020B0502020104020203"/>
            </a:rPr>
            <a:t>Competencies</a:t>
          </a:r>
          <a:r>
            <a:rPr lang="en-US" sz="1800" kern="1200"/>
            <a:t> written</a:t>
          </a:r>
        </a:p>
      </dsp:txBody>
      <dsp:txXfrm>
        <a:off x="350312" y="1633598"/>
        <a:ext cx="2328783" cy="1397269"/>
      </dsp:txXfrm>
    </dsp:sp>
    <dsp:sp modelId="{F3EE5D3B-5597-4BD8-9963-4AB8292C8307}">
      <dsp:nvSpPr>
        <dsp:cNvPr id="0" name=""/>
        <dsp:cNvSpPr/>
      </dsp:nvSpPr>
      <dsp:spPr>
        <a:xfrm>
          <a:off x="2911974" y="1633598"/>
          <a:ext cx="2328783" cy="139726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Technology and learning systems identified, acquired, implemented</a:t>
          </a:r>
        </a:p>
      </dsp:txBody>
      <dsp:txXfrm>
        <a:off x="2911974" y="1633598"/>
        <a:ext cx="2328783" cy="1397269"/>
      </dsp:txXfrm>
    </dsp:sp>
    <dsp:sp modelId="{A7789738-41CA-4DD2-B0F7-664C91857EA3}">
      <dsp:nvSpPr>
        <dsp:cNvPr id="0" name=""/>
        <dsp:cNvSpPr/>
      </dsp:nvSpPr>
      <dsp:spPr>
        <a:xfrm>
          <a:off x="5473635" y="1633598"/>
          <a:ext cx="2328783" cy="1397269"/>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Learning environments flexed to accommodate safety</a:t>
          </a:r>
        </a:p>
      </dsp:txBody>
      <dsp:txXfrm>
        <a:off x="5473635" y="1633598"/>
        <a:ext cx="2328783" cy="1397269"/>
      </dsp:txXfrm>
    </dsp:sp>
    <dsp:sp modelId="{09C7F3DA-1327-4122-A058-DA905FA11D70}">
      <dsp:nvSpPr>
        <dsp:cNvPr id="0" name=""/>
        <dsp:cNvSpPr/>
      </dsp:nvSpPr>
      <dsp:spPr>
        <a:xfrm>
          <a:off x="1631143" y="3263746"/>
          <a:ext cx="2328783" cy="139726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UDL leveraged to build engagement, foster participation, mitigate stress</a:t>
          </a:r>
        </a:p>
      </dsp:txBody>
      <dsp:txXfrm>
        <a:off x="1631143" y="3263746"/>
        <a:ext cx="2328783" cy="1397269"/>
      </dsp:txXfrm>
    </dsp:sp>
    <dsp:sp modelId="{BCC48835-3D2A-4848-B12B-5939B4EAC311}">
      <dsp:nvSpPr>
        <dsp:cNvPr id="0" name=""/>
        <dsp:cNvSpPr/>
      </dsp:nvSpPr>
      <dsp:spPr>
        <a:xfrm>
          <a:off x="4192805" y="3263746"/>
          <a:ext cx="2328783" cy="139726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Curriculum and Instruction redesigned</a:t>
          </a:r>
        </a:p>
      </dsp:txBody>
      <dsp:txXfrm>
        <a:off x="4192805" y="3263746"/>
        <a:ext cx="2328783" cy="1397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E61E-3C1B-4DB2-AC4E-2090A6573D6E}">
      <dsp:nvSpPr>
        <dsp:cNvPr id="0" name=""/>
        <dsp:cNvSpPr/>
      </dsp:nvSpPr>
      <dsp:spPr>
        <a:xfrm>
          <a:off x="0" y="945777"/>
          <a:ext cx="2713162" cy="1627897"/>
        </a:xfrm>
        <a:prstGeom prst="rect">
          <a:avLst/>
        </a:prstGeom>
        <a:solidFill>
          <a:srgbClr val="FF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District began Strategic Planning work in Fall 2020 with District Leadership Team</a:t>
          </a:r>
        </a:p>
      </dsp:txBody>
      <dsp:txXfrm>
        <a:off x="0" y="945777"/>
        <a:ext cx="2713162" cy="1627897"/>
      </dsp:txXfrm>
    </dsp:sp>
    <dsp:sp modelId="{DAF359CD-A1D5-4FE8-AF6E-141BDF26F661}">
      <dsp:nvSpPr>
        <dsp:cNvPr id="0" name=""/>
        <dsp:cNvSpPr/>
      </dsp:nvSpPr>
      <dsp:spPr>
        <a:xfrm>
          <a:off x="2984479" y="945777"/>
          <a:ext cx="2713162" cy="1627897"/>
        </a:xfrm>
        <a:prstGeom prst="rect">
          <a:avLst/>
        </a:prstGeom>
        <a:solidFill>
          <a:srgbClr val="F3822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Merrimack innovations in response to COVID-19 received attention from NH DOE, NHSAA, </a:t>
          </a:r>
          <a:r>
            <a:rPr lang="en-US" sz="1800" kern="1200" err="1"/>
            <a:t>iLearnNH</a:t>
          </a:r>
          <a:r>
            <a:rPr lang="en-US" sz="1800" kern="1200"/>
            <a:t>, and Demonstrated Success</a:t>
          </a:r>
        </a:p>
      </dsp:txBody>
      <dsp:txXfrm>
        <a:off x="2984479" y="945777"/>
        <a:ext cx="2713162" cy="1627897"/>
      </dsp:txXfrm>
    </dsp:sp>
    <dsp:sp modelId="{A1FBC20F-F11D-40BA-AF0F-58D617809C51}">
      <dsp:nvSpPr>
        <dsp:cNvPr id="0" name=""/>
        <dsp:cNvSpPr/>
      </dsp:nvSpPr>
      <dsp:spPr>
        <a:xfrm>
          <a:off x="5968958" y="945777"/>
          <a:ext cx="2713162" cy="162789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Gill Sans MT" panose="020B0502020104020203"/>
            </a:rPr>
            <a:t>SoCALS</a:t>
          </a:r>
          <a:r>
            <a:rPr lang="en-US" sz="1800" kern="1200"/>
            <a:t> work central to ongoing support of students, educators, and families</a:t>
          </a:r>
        </a:p>
      </dsp:txBody>
      <dsp:txXfrm>
        <a:off x="5968958" y="945777"/>
        <a:ext cx="2713162" cy="1627897"/>
      </dsp:txXfrm>
    </dsp:sp>
    <dsp:sp modelId="{A8ACAC01-F368-4A63-BD9E-502CE50D2AEC}">
      <dsp:nvSpPr>
        <dsp:cNvPr id="0" name=""/>
        <dsp:cNvSpPr/>
      </dsp:nvSpPr>
      <dsp:spPr>
        <a:xfrm>
          <a:off x="1492239" y="2844991"/>
          <a:ext cx="2713162" cy="162789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District UDL work became central to student success in all learning configurations during 2020-2021 (hybrid, remote, concurrent, all-in)</a:t>
          </a:r>
        </a:p>
      </dsp:txBody>
      <dsp:txXfrm>
        <a:off x="1492239" y="2844991"/>
        <a:ext cx="2713162" cy="1627897"/>
      </dsp:txXfrm>
    </dsp:sp>
    <dsp:sp modelId="{5E165F28-98E3-467A-8E93-3A8E067597AB}">
      <dsp:nvSpPr>
        <dsp:cNvPr id="0" name=""/>
        <dsp:cNvSpPr/>
      </dsp:nvSpPr>
      <dsp:spPr>
        <a:xfrm>
          <a:off x="4476718" y="2844991"/>
          <a:ext cx="2713162" cy="1627897"/>
        </a:xfrm>
        <a:prstGeom prst="rect">
          <a:avLst/>
        </a:prstGeom>
        <a:solidFill>
          <a:srgbClr val="5BA33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infusion of technology and online learning tools have established a new norm</a:t>
          </a:r>
        </a:p>
      </dsp:txBody>
      <dsp:txXfrm>
        <a:off x="4476718" y="2844991"/>
        <a:ext cx="2713162" cy="16278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67D9E-DA9E-426C-BDF1-BAF9AA48EF1C}">
      <dsp:nvSpPr>
        <dsp:cNvPr id="0" name=""/>
        <dsp:cNvSpPr/>
      </dsp:nvSpPr>
      <dsp:spPr>
        <a:xfrm>
          <a:off x="673211" y="-24182"/>
          <a:ext cx="4406807" cy="4406807"/>
        </a:xfrm>
        <a:prstGeom prst="circularArrow">
          <a:avLst>
            <a:gd name="adj1" fmla="val 5544"/>
            <a:gd name="adj2" fmla="val 330680"/>
            <a:gd name="adj3" fmla="val 13828011"/>
            <a:gd name="adj4" fmla="val 17354346"/>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06D0EEE-102C-4594-9192-D8B50F1B18FE}">
      <dsp:nvSpPr>
        <dsp:cNvPr id="0" name=""/>
        <dsp:cNvSpPr/>
      </dsp:nvSpPr>
      <dsp:spPr>
        <a:xfrm>
          <a:off x="1868114" y="866"/>
          <a:ext cx="2017001" cy="1008500"/>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1. Investigate</a:t>
          </a:r>
        </a:p>
      </dsp:txBody>
      <dsp:txXfrm>
        <a:off x="1917345" y="50097"/>
        <a:ext cx="1918539" cy="910038"/>
      </dsp:txXfrm>
    </dsp:sp>
    <dsp:sp modelId="{BC31712A-70BE-4FB7-9403-EE4D9E9FF1D0}">
      <dsp:nvSpPr>
        <dsp:cNvPr id="0" name=""/>
        <dsp:cNvSpPr/>
      </dsp:nvSpPr>
      <dsp:spPr>
        <a:xfrm>
          <a:off x="3655373" y="1299386"/>
          <a:ext cx="2017001" cy="1008500"/>
        </a:xfrm>
        <a:prstGeom prst="roundRect">
          <a:avLst/>
        </a:prstGeom>
        <a:gradFill rotWithShape="0">
          <a:gsLst>
            <a:gs pos="0">
              <a:schemeClr val="accent4">
                <a:hueOff val="-546328"/>
                <a:satOff val="-656"/>
                <a:lumOff val="-785"/>
                <a:alphaOff val="0"/>
                <a:tint val="98000"/>
                <a:satMod val="110000"/>
                <a:lumMod val="104000"/>
              </a:schemeClr>
            </a:gs>
            <a:gs pos="69000">
              <a:schemeClr val="accent4">
                <a:hueOff val="-546328"/>
                <a:satOff val="-656"/>
                <a:lumOff val="-785"/>
                <a:alphaOff val="0"/>
                <a:shade val="88000"/>
                <a:satMod val="130000"/>
                <a:lumMod val="92000"/>
              </a:schemeClr>
            </a:gs>
            <a:gs pos="100000">
              <a:schemeClr val="accent4">
                <a:hueOff val="-546328"/>
                <a:satOff val="-656"/>
                <a:lumOff val="-78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2. Analyze</a:t>
          </a:r>
        </a:p>
      </dsp:txBody>
      <dsp:txXfrm>
        <a:off x="3704604" y="1348617"/>
        <a:ext cx="1918539" cy="910038"/>
      </dsp:txXfrm>
    </dsp:sp>
    <dsp:sp modelId="{CD1CB49C-1289-417D-8752-A9E5130061E3}">
      <dsp:nvSpPr>
        <dsp:cNvPr id="0" name=""/>
        <dsp:cNvSpPr/>
      </dsp:nvSpPr>
      <dsp:spPr>
        <a:xfrm>
          <a:off x="2972701" y="3400435"/>
          <a:ext cx="2017001" cy="1008500"/>
        </a:xfrm>
        <a:prstGeom prst="roundRect">
          <a:avLst/>
        </a:prstGeom>
        <a:gradFill rotWithShape="0">
          <a:gsLst>
            <a:gs pos="0">
              <a:schemeClr val="accent4">
                <a:hueOff val="-1092657"/>
                <a:satOff val="-1313"/>
                <a:lumOff val="-1569"/>
                <a:alphaOff val="0"/>
                <a:tint val="98000"/>
                <a:satMod val="110000"/>
                <a:lumMod val="104000"/>
              </a:schemeClr>
            </a:gs>
            <a:gs pos="69000">
              <a:schemeClr val="accent4">
                <a:hueOff val="-1092657"/>
                <a:satOff val="-1313"/>
                <a:lumOff val="-1569"/>
                <a:alphaOff val="0"/>
                <a:shade val="88000"/>
                <a:satMod val="130000"/>
                <a:lumMod val="92000"/>
              </a:schemeClr>
            </a:gs>
            <a:gs pos="100000">
              <a:schemeClr val="accent4">
                <a:hueOff val="-1092657"/>
                <a:satOff val="-1313"/>
                <a:lumOff val="-156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3. Plan</a:t>
          </a:r>
        </a:p>
      </dsp:txBody>
      <dsp:txXfrm>
        <a:off x="3021932" y="3449666"/>
        <a:ext cx="1918539" cy="910038"/>
      </dsp:txXfrm>
    </dsp:sp>
    <dsp:sp modelId="{979A39AD-064F-4065-9A62-3EDF7C5F3B16}">
      <dsp:nvSpPr>
        <dsp:cNvPr id="0" name=""/>
        <dsp:cNvSpPr/>
      </dsp:nvSpPr>
      <dsp:spPr>
        <a:xfrm>
          <a:off x="763527" y="3400435"/>
          <a:ext cx="2017001" cy="1008500"/>
        </a:xfrm>
        <a:prstGeom prst="roundRect">
          <a:avLst/>
        </a:prstGeom>
        <a:gradFill rotWithShape="0">
          <a:gsLst>
            <a:gs pos="0">
              <a:schemeClr val="accent4">
                <a:hueOff val="-1638985"/>
                <a:satOff val="-1969"/>
                <a:lumOff val="-2354"/>
                <a:alphaOff val="0"/>
                <a:tint val="98000"/>
                <a:satMod val="110000"/>
                <a:lumMod val="104000"/>
              </a:schemeClr>
            </a:gs>
            <a:gs pos="69000">
              <a:schemeClr val="accent4">
                <a:hueOff val="-1638985"/>
                <a:satOff val="-1969"/>
                <a:lumOff val="-2354"/>
                <a:alphaOff val="0"/>
                <a:shade val="88000"/>
                <a:satMod val="130000"/>
                <a:lumMod val="92000"/>
              </a:schemeClr>
            </a:gs>
            <a:gs pos="100000">
              <a:schemeClr val="accent4">
                <a:hueOff val="-1638985"/>
                <a:satOff val="-1969"/>
                <a:lumOff val="-235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4. Design</a:t>
          </a:r>
        </a:p>
      </dsp:txBody>
      <dsp:txXfrm>
        <a:off x="812758" y="3449666"/>
        <a:ext cx="1918539" cy="910038"/>
      </dsp:txXfrm>
    </dsp:sp>
    <dsp:sp modelId="{1241E0D7-919E-4B5A-BD48-FB6EFB64AE24}">
      <dsp:nvSpPr>
        <dsp:cNvPr id="0" name=""/>
        <dsp:cNvSpPr/>
      </dsp:nvSpPr>
      <dsp:spPr>
        <a:xfrm>
          <a:off x="80855" y="1299386"/>
          <a:ext cx="2017001" cy="1008500"/>
        </a:xfrm>
        <a:prstGeom prst="roundRect">
          <a:avLst/>
        </a:prstGeom>
        <a:gradFill rotWithShape="0">
          <a:gsLst>
            <a:gs pos="0">
              <a:schemeClr val="accent4">
                <a:hueOff val="-2185313"/>
                <a:satOff val="-2625"/>
                <a:lumOff val="-3138"/>
                <a:alphaOff val="0"/>
                <a:tint val="98000"/>
                <a:satMod val="110000"/>
                <a:lumMod val="104000"/>
              </a:schemeClr>
            </a:gs>
            <a:gs pos="69000">
              <a:schemeClr val="accent4">
                <a:hueOff val="-2185313"/>
                <a:satOff val="-2625"/>
                <a:lumOff val="-3138"/>
                <a:alphaOff val="0"/>
                <a:shade val="88000"/>
                <a:satMod val="130000"/>
                <a:lumMod val="92000"/>
              </a:schemeClr>
            </a:gs>
            <a:gs pos="100000">
              <a:schemeClr val="accent4">
                <a:hueOff val="-2185313"/>
                <a:satOff val="-2625"/>
                <a:lumOff val="-3138"/>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5. Evaluate</a:t>
          </a:r>
        </a:p>
      </dsp:txBody>
      <dsp:txXfrm>
        <a:off x="130086" y="1348617"/>
        <a:ext cx="1918539" cy="9100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01026D1-71AB-4830-BAEC-7E4D33777D82}" type="datetimeFigureOut">
              <a:rPr lang="en-US" smtClean="0"/>
              <a:t>5/4/2021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A0A2991-8FE6-443D-BBAA-18A2348EFF97}" type="slidenum">
              <a:rPr lang="en-US" smtClean="0"/>
              <a:t>‹#›</a:t>
            </a:fld>
            <a:endParaRPr lang="en-US"/>
          </a:p>
        </p:txBody>
      </p:sp>
    </p:spTree>
    <p:extLst>
      <p:ext uri="{BB962C8B-B14F-4D97-AF65-F5344CB8AC3E}">
        <p14:creationId xmlns:p14="http://schemas.microsoft.com/office/powerpoint/2010/main" val="1919713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to Dr. McLaughlin and the Merrimack School Board for allowing us to present tonight. At a previous meeting under comments Chair Gwal-</a:t>
            </a:r>
            <a:r>
              <a:rPr lang="en-US" err="1"/>
              <a:t>umi</a:t>
            </a:r>
            <a:r>
              <a:rPr lang="en-US"/>
              <a:t> spoke of a conversation that The Superintendent and her had regarding looking toward the future, a districts vison after the pandemic. </a:t>
            </a:r>
          </a:p>
          <a:p>
            <a:r>
              <a:rPr lang="en-US"/>
              <a:t>  </a:t>
            </a:r>
            <a:endParaRPr lang="en-US">
              <a:cs typeface="Calibri"/>
            </a:endParaRPr>
          </a:p>
          <a:p>
            <a:r>
              <a:rPr lang="en-US"/>
              <a:t>Prior to that conversation our team, that I will introduce shortly, embarked on a journey two consulting groups, other NH Districts and with the Department of education to reimagine education in our state and our district.   </a:t>
            </a:r>
            <a:endParaRPr lang="en-US">
              <a:cs typeface="Calibri"/>
            </a:endParaRPr>
          </a:p>
          <a:p>
            <a:r>
              <a:rPr lang="en-US"/>
              <a:t>  </a:t>
            </a:r>
            <a:endParaRPr lang="en-US">
              <a:cs typeface="Calibri"/>
            </a:endParaRPr>
          </a:p>
          <a:p>
            <a:r>
              <a:rPr lang="en-US"/>
              <a:t>Our District continues to be innovative and responsive “students” to our current educational state. </a:t>
            </a:r>
            <a:endParaRPr lang="en-US">
              <a:cs typeface="Calibri"/>
            </a:endParaRPr>
          </a:p>
          <a:p>
            <a:r>
              <a:rPr lang="en-US"/>
              <a:t>  </a:t>
            </a:r>
            <a:endParaRPr lang="en-US">
              <a:cs typeface="Calibri"/>
            </a:endParaRPr>
          </a:p>
          <a:p>
            <a:r>
              <a:rPr lang="en-US"/>
              <a:t>We believe in the Merrimack school district and the greater Merrimack Community- and as you see in our presentation great things can happen when we all work together.    </a:t>
            </a:r>
            <a:endParaRPr lang="en-US">
              <a:cs typeface="Calibri"/>
            </a:endParaRPr>
          </a:p>
        </p:txBody>
      </p:sp>
      <p:sp>
        <p:nvSpPr>
          <p:cNvPr id="4" name="Slide Number Placeholder 3"/>
          <p:cNvSpPr>
            <a:spLocks noGrp="1"/>
          </p:cNvSpPr>
          <p:nvPr>
            <p:ph type="sldNum" sz="quarter" idx="5"/>
          </p:nvPr>
        </p:nvSpPr>
        <p:spPr/>
        <p:txBody>
          <a:bodyPr/>
          <a:lstStyle/>
          <a:p>
            <a:fld id="{BA0A2991-8FE6-443D-BBAA-18A2348EFF97}" type="slidenum">
              <a:rPr lang="en-US" smtClean="0"/>
              <a:t>1</a:t>
            </a:fld>
            <a:endParaRPr lang="en-US"/>
          </a:p>
        </p:txBody>
      </p:sp>
    </p:spTree>
    <p:extLst>
      <p:ext uri="{BB962C8B-B14F-4D97-AF65-F5344CB8AC3E}">
        <p14:creationId xmlns:p14="http://schemas.microsoft.com/office/powerpoint/2010/main" val="186350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Bill W</a:t>
            </a:r>
          </a:p>
        </p:txBody>
      </p:sp>
      <p:sp>
        <p:nvSpPr>
          <p:cNvPr id="4" name="Slide Number Placeholder 3"/>
          <p:cNvSpPr>
            <a:spLocks noGrp="1"/>
          </p:cNvSpPr>
          <p:nvPr>
            <p:ph type="sldNum" sz="quarter" idx="5"/>
          </p:nvPr>
        </p:nvSpPr>
        <p:spPr/>
        <p:txBody>
          <a:bodyPr/>
          <a:lstStyle/>
          <a:p>
            <a:fld id="{BA0A2991-8FE6-443D-BBAA-18A2348EFF97}" type="slidenum">
              <a:rPr lang="en-US" smtClean="0"/>
              <a:t>10</a:t>
            </a:fld>
            <a:endParaRPr lang="en-US"/>
          </a:p>
        </p:txBody>
      </p:sp>
    </p:spTree>
    <p:extLst>
      <p:ext uri="{BB962C8B-B14F-4D97-AF65-F5344CB8AC3E}">
        <p14:creationId xmlns:p14="http://schemas.microsoft.com/office/powerpoint/2010/main" val="361502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Kim</a:t>
            </a:r>
          </a:p>
        </p:txBody>
      </p:sp>
      <p:sp>
        <p:nvSpPr>
          <p:cNvPr id="4" name="Slide Number Placeholder 3"/>
          <p:cNvSpPr>
            <a:spLocks noGrp="1"/>
          </p:cNvSpPr>
          <p:nvPr>
            <p:ph type="sldNum" sz="quarter" idx="5"/>
          </p:nvPr>
        </p:nvSpPr>
        <p:spPr/>
        <p:txBody>
          <a:bodyPr/>
          <a:lstStyle/>
          <a:p>
            <a:fld id="{BA0A2991-8FE6-443D-BBAA-18A2348EFF97}" type="slidenum">
              <a:rPr lang="en-US" smtClean="0"/>
              <a:t>11</a:t>
            </a:fld>
            <a:endParaRPr lang="en-US"/>
          </a:p>
        </p:txBody>
      </p:sp>
    </p:spTree>
    <p:extLst>
      <p:ext uri="{BB962C8B-B14F-4D97-AF65-F5344CB8AC3E}">
        <p14:creationId xmlns:p14="http://schemas.microsoft.com/office/powerpoint/2010/main" val="62945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Bill W -COVID big disruptor- opened flexibilities and required creativity </a:t>
            </a:r>
          </a:p>
          <a:p>
            <a:r>
              <a:rPr lang="en-US"/>
              <a:t>Learned a lot since spring 2020</a:t>
            </a:r>
          </a:p>
          <a:p>
            <a:r>
              <a:rPr lang="en-US"/>
              <a:t>Commissioner identified school and district leaders interested in building new house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House analogy</a:t>
            </a:r>
          </a:p>
          <a:p>
            <a:r>
              <a:rPr lang="en-US"/>
              <a:t>Approach is flexible because we want to see what you need to make this reality but beginning with visioning and understanding where you want to go</a:t>
            </a:r>
          </a:p>
          <a:p>
            <a:pPr algn="l" rtl="0" fontAlgn="base"/>
            <a:r>
              <a:rPr lang="en-US" sz="1800" b="1" i="0">
                <a:solidFill>
                  <a:srgbClr val="000000"/>
                </a:solidFill>
                <a:effectLst/>
                <a:latin typeface="Calibri" panose="020F0502020204030204" pitchFamily="34" charset="0"/>
              </a:rPr>
              <a:t>Approach: </a:t>
            </a:r>
          </a:p>
          <a:p>
            <a:pPr lvl="1" algn="l" rtl="0" fontAlgn="base"/>
            <a:r>
              <a:rPr lang="en-US" sz="1800" b="0" i="0">
                <a:solidFill>
                  <a:srgbClr val="000000"/>
                </a:solidFill>
                <a:effectLst/>
                <a:latin typeface="Calibri" panose="020F0502020204030204" pitchFamily="34" charset="0"/>
              </a:rPr>
              <a:t>Visioning new and innovative education delivery systems by leveraging the lessons learned. </a:t>
            </a:r>
          </a:p>
          <a:p>
            <a:pPr lvl="1" algn="l" rtl="0" fontAlgn="base"/>
            <a:r>
              <a:rPr lang="en-US" sz="1800" b="0" i="0">
                <a:solidFill>
                  <a:srgbClr val="000000"/>
                </a:solidFill>
                <a:effectLst/>
                <a:latin typeface="Calibri" panose="020F0502020204030204" pitchFamily="34" charset="0"/>
              </a:rPr>
              <a:t>Identifying the practices to maintain or scale.   </a:t>
            </a:r>
          </a:p>
          <a:p>
            <a:pPr lvl="1" algn="l" rtl="0" fontAlgn="base"/>
            <a:r>
              <a:rPr lang="en-US" sz="1800" b="0" i="0">
                <a:solidFill>
                  <a:srgbClr val="000000"/>
                </a:solidFill>
                <a:effectLst/>
                <a:latin typeface="Calibri" panose="020F0502020204030204" pitchFamily="34" charset="0"/>
              </a:rPr>
              <a:t>Exploring new topics and providing targeted support.  </a:t>
            </a:r>
          </a:p>
          <a:p>
            <a:pPr lvl="1" algn="l" rtl="0" fontAlgn="base"/>
            <a:r>
              <a:rPr lang="en-US" sz="1800" b="0" i="0">
                <a:solidFill>
                  <a:srgbClr val="000000"/>
                </a:solidFill>
                <a:effectLst/>
                <a:latin typeface="Calibri" panose="020F0502020204030204" pitchFamily="34" charset="0"/>
              </a:rPr>
              <a:t>Exploring  data needs to understand the effectiveness of new models on student learning.  </a:t>
            </a:r>
          </a:p>
          <a:p>
            <a:pPr lvl="1" algn="l" rtl="0" fontAlgn="base"/>
            <a:r>
              <a:rPr lang="en-US" sz="1800" b="0" i="0">
                <a:solidFill>
                  <a:srgbClr val="000000"/>
                </a:solidFill>
                <a:effectLst/>
                <a:latin typeface="Calibri" panose="020F0502020204030204" pitchFamily="34" charset="0"/>
              </a:rPr>
              <a:t>Codifying our </a:t>
            </a:r>
            <a:r>
              <a:rPr lang="en-US" sz="1800">
                <a:solidFill>
                  <a:srgbClr val="000000"/>
                </a:solidFill>
              </a:rPr>
              <a:t>work for other districts interested in pursuing similar </a:t>
            </a:r>
            <a:r>
              <a:rPr lang="en-US" sz="1800" b="0" i="0">
                <a:solidFill>
                  <a:srgbClr val="000000"/>
                </a:solidFill>
                <a:effectLst/>
                <a:latin typeface="Calibri" panose="020F0502020204030204" pitchFamily="34" charset="0"/>
              </a:rPr>
              <a:t>efforts. </a:t>
            </a:r>
          </a:p>
          <a:p>
            <a:endParaRPr lang="en-US"/>
          </a:p>
          <a:p>
            <a:endParaRPr lang="en-US"/>
          </a:p>
        </p:txBody>
      </p:sp>
      <p:sp>
        <p:nvSpPr>
          <p:cNvPr id="4" name="Slide Number Placeholder 3"/>
          <p:cNvSpPr>
            <a:spLocks noGrp="1"/>
          </p:cNvSpPr>
          <p:nvPr>
            <p:ph type="sldNum" sz="quarter" idx="5"/>
          </p:nvPr>
        </p:nvSpPr>
        <p:spPr/>
        <p:txBody>
          <a:bodyPr/>
          <a:lstStyle/>
          <a:p>
            <a:fld id="{5ED5B1B5-FE79-194A-B044-878094A079E9}" type="slidenum">
              <a:rPr lang="en-US" smtClean="0"/>
              <a:t>12</a:t>
            </a:fld>
            <a:endParaRPr lang="en-US"/>
          </a:p>
        </p:txBody>
      </p:sp>
    </p:spTree>
    <p:extLst>
      <p:ext uri="{BB962C8B-B14F-4D97-AF65-F5344CB8AC3E}">
        <p14:creationId xmlns:p14="http://schemas.microsoft.com/office/powerpoint/2010/main" val="3607579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Bill W - In every</a:t>
            </a:r>
            <a:r>
              <a:rPr lang="en-US" baseline="0"/>
              <a:t> system, we have the technology, procedures, people, and the environment.  The goal of a human-centered design framework is to design these systems so that the PEOPLE using the system—staff, customers, contractors—can perform their activities safely, efficiently, and be satisfied with their experience. in using the transit system.  This framework presents </a:t>
            </a:r>
            <a:r>
              <a:rPr lang="en-US" b="1" baseline="0"/>
              <a:t>an interactive process</a:t>
            </a:r>
            <a:r>
              <a:rPr lang="en-US" baseline="0"/>
              <a:t>……this is just one model.  However, whatever model is used, the core principles are that:</a:t>
            </a:r>
          </a:p>
          <a:p>
            <a:endParaRPr lang="en-US" baseline="0"/>
          </a:p>
          <a:p>
            <a:pPr marL="171450" indent="-171450">
              <a:buFont typeface="Wingdings" panose="05000000000000000000" pitchFamily="2" charset="2"/>
              <a:buChar char="§"/>
            </a:pPr>
            <a:r>
              <a:rPr lang="en-US" baseline="0"/>
              <a:t>User input be gathered</a:t>
            </a:r>
          </a:p>
          <a:p>
            <a:pPr marL="171450" indent="-171450">
              <a:buFont typeface="Wingdings" panose="05000000000000000000" pitchFamily="2" charset="2"/>
              <a:buChar char="§"/>
            </a:pPr>
            <a:r>
              <a:rPr lang="en-US" baseline="0"/>
              <a:t>An iterative process be used</a:t>
            </a:r>
          </a:p>
          <a:p>
            <a:pPr marL="171450" indent="-171450">
              <a:buFont typeface="Wingdings" panose="05000000000000000000" pitchFamily="2" charset="2"/>
              <a:buChar char="§"/>
            </a:pPr>
            <a:r>
              <a:rPr lang="en-US" baseline="0"/>
              <a:t>Involve multi-disciplinary teams as participants</a:t>
            </a:r>
          </a:p>
          <a:p>
            <a:endParaRPr lang="en-US" baseline="0"/>
          </a:p>
          <a:p>
            <a:r>
              <a:rPr lang="en-US" baseline="0"/>
              <a:t>Investigate:  This phase sets up the parameters for determining the scope of the change in a human-centered perspective.</a:t>
            </a:r>
          </a:p>
          <a:p>
            <a:pPr lvl="0" algn="l"/>
            <a:r>
              <a:rPr lang="en-US"/>
              <a:t>Define what</a:t>
            </a:r>
            <a:r>
              <a:rPr lang="en-US" baseline="0"/>
              <a:t> is going to change.</a:t>
            </a:r>
            <a:endParaRPr lang="en-US"/>
          </a:p>
          <a:p>
            <a:pPr lvl="0" algn="l"/>
            <a:r>
              <a:rPr lang="en-US"/>
              <a:t>Who are the people in the system who will be affected?</a:t>
            </a:r>
          </a:p>
          <a:p>
            <a:pPr lvl="0" algn="l"/>
            <a:r>
              <a:rPr lang="en-US"/>
              <a:t>How</a:t>
            </a:r>
            <a:r>
              <a:rPr lang="en-US" baseline="0"/>
              <a:t> will they be affected</a:t>
            </a:r>
            <a:r>
              <a:rPr lang="en-US"/>
              <a:t>?</a:t>
            </a:r>
          </a:p>
          <a:p>
            <a:pPr lvl="0" algn="l"/>
            <a:r>
              <a:rPr lang="en-US"/>
              <a:t>What are the</a:t>
            </a:r>
            <a:r>
              <a:rPr lang="en-US" baseline="0"/>
              <a:t> capabilities,</a:t>
            </a:r>
            <a:r>
              <a:rPr lang="en-US"/>
              <a:t> limitations, and activity</a:t>
            </a:r>
            <a:r>
              <a:rPr lang="en-US" baseline="0"/>
              <a:t> needs for those people affected</a:t>
            </a:r>
            <a:r>
              <a:rPr lang="en-US"/>
              <a:t>?</a:t>
            </a:r>
          </a:p>
          <a:p>
            <a:pPr lvl="0" algn="l"/>
            <a:r>
              <a:rPr lang="en-US"/>
              <a:t>In what context or environment are the affected people performing activities?</a:t>
            </a:r>
            <a:r>
              <a:rPr lang="en-US" baseline="0"/>
              <a:t>  That is, why and where are they performing their activities?  T</a:t>
            </a:r>
          </a:p>
          <a:p>
            <a:pPr lvl="0" algn="l"/>
            <a:endParaRPr lang="en-US" baseline="0"/>
          </a:p>
          <a:p>
            <a:pPr lvl="0" algn="l"/>
            <a:r>
              <a:rPr lang="en-US" baseline="0"/>
              <a:t>Some techniques are task analysis—physical and cognitive task analysis to understand what people think and what steps they take to perform a task.</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Analyze: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Define the context in which people will be expected to perform activities with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Analyze</a:t>
            </a:r>
            <a:r>
              <a:rPr lang="en-US" baseline="0"/>
              <a:t> where different people may have barriers.  What are these barriers?  Is the equipment too difficult to use?  Does the process fit with the technology?  What are some potential solutions that would work across the system to address these issues?</a:t>
            </a:r>
            <a:endParaRPr lang="en-US"/>
          </a:p>
          <a:p>
            <a:endParaRPr lang="en-US" baseline="0"/>
          </a:p>
          <a:p>
            <a:pPr lvl="0" algn="l"/>
            <a:r>
              <a:rPr lang="en-US" baseline="0"/>
              <a:t>Plan:  </a:t>
            </a:r>
            <a:r>
              <a:rPr lang="en-US"/>
              <a:t>Develop user-centered design requirements based on your understanding of your users</a:t>
            </a:r>
          </a:p>
          <a:p>
            <a:pPr lvl="0" algn="l"/>
            <a:r>
              <a:rPr lang="en-US"/>
              <a:t>Develop  organizational requirements that ensure</a:t>
            </a:r>
            <a:r>
              <a:rPr lang="en-US" baseline="0"/>
              <a:t> the design of jobs, training systems, recruitment systems.</a:t>
            </a:r>
            <a:endParaRPr lang="en-US"/>
          </a:p>
          <a:p>
            <a:endParaRPr lang="en-US" baseline="0"/>
          </a:p>
          <a:p>
            <a:r>
              <a:rPr lang="en-US" baseline="0"/>
              <a:t>Design:  In this step, you apply the requirements for the product and its components and test the design.  The requirements also include the human performance validation and verification requirements that need to be met.</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Evaluate: </a:t>
            </a:r>
            <a:r>
              <a:rPr lang="en-US"/>
              <a:t>Evaluate the design against the requirements after implementation.  This is an important</a:t>
            </a:r>
            <a:r>
              <a:rPr lang="en-US" baseline="0"/>
              <a:t> activity because it helps figure out where improvements can still be made.</a:t>
            </a:r>
            <a:endParaRPr lang="en-US"/>
          </a:p>
          <a:p>
            <a:endParaRPr lang="en-US" baseline="0"/>
          </a:p>
          <a:p>
            <a:endParaRPr lang="en-US"/>
          </a:p>
        </p:txBody>
      </p:sp>
      <p:sp>
        <p:nvSpPr>
          <p:cNvPr id="4" name="Slide Number Placeholder 3"/>
          <p:cNvSpPr>
            <a:spLocks noGrp="1"/>
          </p:cNvSpPr>
          <p:nvPr>
            <p:ph type="sldNum" sz="quarter" idx="10"/>
          </p:nvPr>
        </p:nvSpPr>
        <p:spPr/>
        <p:txBody>
          <a:bodyPr/>
          <a:lstStyle/>
          <a:p>
            <a:fld id="{F14B7EA2-F25F-4B56-88B7-C023D51458CA}" type="slidenum">
              <a:rPr lang="en-US" smtClean="0"/>
              <a:t>13</a:t>
            </a:fld>
            <a:endParaRPr lang="en-US"/>
          </a:p>
        </p:txBody>
      </p:sp>
    </p:spTree>
    <p:extLst>
      <p:ext uri="{BB962C8B-B14F-4D97-AF65-F5344CB8AC3E}">
        <p14:creationId xmlns:p14="http://schemas.microsoft.com/office/powerpoint/2010/main" val="2212729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Fern – Read slide</a:t>
            </a:r>
          </a:p>
        </p:txBody>
      </p:sp>
      <p:sp>
        <p:nvSpPr>
          <p:cNvPr id="4" name="Slide Number Placeholder 3"/>
          <p:cNvSpPr>
            <a:spLocks noGrp="1"/>
          </p:cNvSpPr>
          <p:nvPr>
            <p:ph type="sldNum" sz="quarter" idx="5"/>
          </p:nvPr>
        </p:nvSpPr>
        <p:spPr/>
        <p:txBody>
          <a:bodyPr/>
          <a:lstStyle/>
          <a:p>
            <a:fld id="{BA0A2991-8FE6-443D-BBAA-18A2348EFF97}" type="slidenum">
              <a:rPr lang="en-US" smtClean="0"/>
              <a:t>14</a:t>
            </a:fld>
            <a:endParaRPr lang="en-US"/>
          </a:p>
        </p:txBody>
      </p:sp>
    </p:spTree>
    <p:extLst>
      <p:ext uri="{BB962C8B-B14F-4D97-AF65-F5344CB8AC3E}">
        <p14:creationId xmlns:p14="http://schemas.microsoft.com/office/powerpoint/2010/main" val="2006312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Fern – reads para</a:t>
            </a:r>
          </a:p>
        </p:txBody>
      </p:sp>
      <p:sp>
        <p:nvSpPr>
          <p:cNvPr id="4" name="Slide Number Placeholder 3"/>
          <p:cNvSpPr>
            <a:spLocks noGrp="1"/>
          </p:cNvSpPr>
          <p:nvPr>
            <p:ph type="sldNum" sz="quarter" idx="5"/>
          </p:nvPr>
        </p:nvSpPr>
        <p:spPr/>
        <p:txBody>
          <a:bodyPr/>
          <a:lstStyle/>
          <a:p>
            <a:fld id="{BA0A2991-8FE6-443D-BBAA-18A2348EFF97}" type="slidenum">
              <a:rPr lang="en-US" smtClean="0"/>
              <a:t>15</a:t>
            </a:fld>
            <a:endParaRPr lang="en-US"/>
          </a:p>
        </p:txBody>
      </p:sp>
    </p:spTree>
    <p:extLst>
      <p:ext uri="{BB962C8B-B14F-4D97-AF65-F5344CB8AC3E}">
        <p14:creationId xmlns:p14="http://schemas.microsoft.com/office/powerpoint/2010/main" val="217865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 will introduce us</a:t>
            </a:r>
          </a:p>
        </p:txBody>
      </p:sp>
      <p:sp>
        <p:nvSpPr>
          <p:cNvPr id="4" name="Slide Number Placeholder 3"/>
          <p:cNvSpPr>
            <a:spLocks noGrp="1"/>
          </p:cNvSpPr>
          <p:nvPr>
            <p:ph type="sldNum" sz="quarter" idx="5"/>
          </p:nvPr>
        </p:nvSpPr>
        <p:spPr/>
        <p:txBody>
          <a:bodyPr/>
          <a:lstStyle/>
          <a:p>
            <a:fld id="{BA0A2991-8FE6-443D-BBAA-18A2348EFF97}" type="slidenum">
              <a:rPr lang="en-US" smtClean="0"/>
              <a:t>2</a:t>
            </a:fld>
            <a:endParaRPr lang="en-US"/>
          </a:p>
        </p:txBody>
      </p:sp>
    </p:spTree>
    <p:extLst>
      <p:ext uri="{BB962C8B-B14F-4D97-AF65-F5344CB8AC3E}">
        <p14:creationId xmlns:p14="http://schemas.microsoft.com/office/powerpoint/2010/main" val="428311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 - Goals and objectives of presentation , how and why, invitation by commissioner</a:t>
            </a:r>
          </a:p>
        </p:txBody>
      </p:sp>
      <p:sp>
        <p:nvSpPr>
          <p:cNvPr id="4" name="Slide Number Placeholder 3"/>
          <p:cNvSpPr>
            <a:spLocks noGrp="1"/>
          </p:cNvSpPr>
          <p:nvPr>
            <p:ph type="sldNum" sz="quarter" idx="5"/>
          </p:nvPr>
        </p:nvSpPr>
        <p:spPr/>
        <p:txBody>
          <a:bodyPr/>
          <a:lstStyle/>
          <a:p>
            <a:fld id="{BA0A2991-8FE6-443D-BBAA-18A2348EFF97}" type="slidenum">
              <a:rPr lang="en-US" smtClean="0"/>
              <a:t>3</a:t>
            </a:fld>
            <a:endParaRPr lang="en-US"/>
          </a:p>
        </p:txBody>
      </p:sp>
    </p:spTree>
    <p:extLst>
      <p:ext uri="{BB962C8B-B14F-4D97-AF65-F5344CB8AC3E}">
        <p14:creationId xmlns:p14="http://schemas.microsoft.com/office/powerpoint/2010/main" val="213151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Kim – with notes from Order of presentation page </a:t>
            </a:r>
          </a:p>
        </p:txBody>
      </p:sp>
      <p:sp>
        <p:nvSpPr>
          <p:cNvPr id="4" name="Slide Number Placeholder 3"/>
          <p:cNvSpPr>
            <a:spLocks noGrp="1"/>
          </p:cNvSpPr>
          <p:nvPr>
            <p:ph type="sldNum" sz="quarter" idx="5"/>
          </p:nvPr>
        </p:nvSpPr>
        <p:spPr/>
        <p:txBody>
          <a:bodyPr/>
          <a:lstStyle/>
          <a:p>
            <a:fld id="{BA0A2991-8FE6-443D-BBAA-18A2348EFF97}" type="slidenum">
              <a:rPr lang="en-US" smtClean="0"/>
              <a:t>4</a:t>
            </a:fld>
            <a:endParaRPr lang="en-US"/>
          </a:p>
        </p:txBody>
      </p:sp>
    </p:spTree>
    <p:extLst>
      <p:ext uri="{BB962C8B-B14F-4D97-AF65-F5344CB8AC3E}">
        <p14:creationId xmlns:p14="http://schemas.microsoft.com/office/powerpoint/2010/main" val="176276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Bill Morris</a:t>
            </a:r>
          </a:p>
        </p:txBody>
      </p:sp>
      <p:sp>
        <p:nvSpPr>
          <p:cNvPr id="4" name="Slide Number Placeholder 3"/>
          <p:cNvSpPr>
            <a:spLocks noGrp="1"/>
          </p:cNvSpPr>
          <p:nvPr>
            <p:ph type="sldNum" sz="quarter" idx="5"/>
          </p:nvPr>
        </p:nvSpPr>
        <p:spPr/>
        <p:txBody>
          <a:bodyPr/>
          <a:lstStyle/>
          <a:p>
            <a:fld id="{BA0A2991-8FE6-443D-BBAA-18A2348EFF97}" type="slidenum">
              <a:rPr lang="en-US" smtClean="0"/>
              <a:t>5</a:t>
            </a:fld>
            <a:endParaRPr lang="en-US"/>
          </a:p>
        </p:txBody>
      </p:sp>
    </p:spTree>
    <p:extLst>
      <p:ext uri="{BB962C8B-B14F-4D97-AF65-F5344CB8AC3E}">
        <p14:creationId xmlns:p14="http://schemas.microsoft.com/office/powerpoint/2010/main" val="237244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a:t>
            </a:r>
          </a:p>
        </p:txBody>
      </p:sp>
      <p:sp>
        <p:nvSpPr>
          <p:cNvPr id="4" name="Slide Number Placeholder 3"/>
          <p:cNvSpPr>
            <a:spLocks noGrp="1"/>
          </p:cNvSpPr>
          <p:nvPr>
            <p:ph type="sldNum" sz="quarter" idx="5"/>
          </p:nvPr>
        </p:nvSpPr>
        <p:spPr/>
        <p:txBody>
          <a:bodyPr/>
          <a:lstStyle/>
          <a:p>
            <a:fld id="{BA0A2991-8FE6-443D-BBAA-18A2348EFF97}" type="slidenum">
              <a:rPr lang="en-US" smtClean="0"/>
              <a:t>6</a:t>
            </a:fld>
            <a:endParaRPr lang="en-US"/>
          </a:p>
        </p:txBody>
      </p:sp>
    </p:spTree>
    <p:extLst>
      <p:ext uri="{BB962C8B-B14F-4D97-AF65-F5344CB8AC3E}">
        <p14:creationId xmlns:p14="http://schemas.microsoft.com/office/powerpoint/2010/main" val="3768434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Nancy</a:t>
            </a:r>
          </a:p>
        </p:txBody>
      </p:sp>
      <p:sp>
        <p:nvSpPr>
          <p:cNvPr id="4" name="Slide Number Placeholder 3"/>
          <p:cNvSpPr>
            <a:spLocks noGrp="1"/>
          </p:cNvSpPr>
          <p:nvPr>
            <p:ph type="sldNum" sz="quarter" idx="5"/>
          </p:nvPr>
        </p:nvSpPr>
        <p:spPr/>
        <p:txBody>
          <a:bodyPr/>
          <a:lstStyle/>
          <a:p>
            <a:fld id="{BA0A2991-8FE6-443D-BBAA-18A2348EFF97}" type="slidenum">
              <a:rPr lang="en-US" smtClean="0"/>
              <a:t>7</a:t>
            </a:fld>
            <a:endParaRPr lang="en-US"/>
          </a:p>
        </p:txBody>
      </p:sp>
    </p:spTree>
    <p:extLst>
      <p:ext uri="{BB962C8B-B14F-4D97-AF65-F5344CB8AC3E}">
        <p14:creationId xmlns:p14="http://schemas.microsoft.com/office/powerpoint/2010/main" val="230960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Nancy</a:t>
            </a:r>
          </a:p>
        </p:txBody>
      </p:sp>
      <p:sp>
        <p:nvSpPr>
          <p:cNvPr id="4" name="Slide Number Placeholder 3"/>
          <p:cNvSpPr>
            <a:spLocks noGrp="1"/>
          </p:cNvSpPr>
          <p:nvPr>
            <p:ph type="sldNum" sz="quarter" idx="5"/>
          </p:nvPr>
        </p:nvSpPr>
        <p:spPr/>
        <p:txBody>
          <a:bodyPr/>
          <a:lstStyle/>
          <a:p>
            <a:fld id="{BA0A2991-8FE6-443D-BBAA-18A2348EFF97}" type="slidenum">
              <a:rPr lang="en-US" smtClean="0"/>
              <a:t>8</a:t>
            </a:fld>
            <a:endParaRPr lang="en-US"/>
          </a:p>
        </p:txBody>
      </p:sp>
    </p:spTree>
    <p:extLst>
      <p:ext uri="{BB962C8B-B14F-4D97-AF65-F5344CB8AC3E}">
        <p14:creationId xmlns:p14="http://schemas.microsoft.com/office/powerpoint/2010/main" val="351657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Heather - zipper</a:t>
            </a:r>
          </a:p>
        </p:txBody>
      </p:sp>
      <p:sp>
        <p:nvSpPr>
          <p:cNvPr id="4" name="Slide Number Placeholder 3"/>
          <p:cNvSpPr>
            <a:spLocks noGrp="1"/>
          </p:cNvSpPr>
          <p:nvPr>
            <p:ph type="sldNum" sz="quarter" idx="5"/>
          </p:nvPr>
        </p:nvSpPr>
        <p:spPr/>
        <p:txBody>
          <a:bodyPr/>
          <a:lstStyle/>
          <a:p>
            <a:fld id="{BA0A2991-8FE6-443D-BBAA-18A2348EFF97}" type="slidenum">
              <a:rPr lang="en-US" smtClean="0"/>
              <a:t>9</a:t>
            </a:fld>
            <a:endParaRPr lang="en-US"/>
          </a:p>
        </p:txBody>
      </p:sp>
    </p:spTree>
    <p:extLst>
      <p:ext uri="{BB962C8B-B14F-4D97-AF65-F5344CB8AC3E}">
        <p14:creationId xmlns:p14="http://schemas.microsoft.com/office/powerpoint/2010/main" val="232973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005109-53F8-4B66-B502-12EA98C65879}" type="datetimeFigureOut">
              <a:rPr lang="en-US" smtClean="0"/>
              <a:t>5/4/2021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FA73239F-AAE2-4203-8936-F5B7CDD5FCD7}"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375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05109-53F8-4B66-B502-12EA98C6587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3239F-AAE2-4203-8936-F5B7CDD5FCD7}"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532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05109-53F8-4B66-B502-12EA98C6587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3239F-AAE2-4203-8936-F5B7CDD5FCD7}"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470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Content 1">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EBA92AA5-A44A-424C-9963-83FCA74594CD}"/>
              </a:ext>
            </a:extLst>
          </p:cNvPr>
          <p:cNvSpPr>
            <a:spLocks noGrp="1"/>
          </p:cNvSpPr>
          <p:nvPr>
            <p:ph type="title" hasCustomPrompt="1"/>
          </p:nvPr>
        </p:nvSpPr>
        <p:spPr>
          <a:xfrm>
            <a:off x="480152" y="603169"/>
            <a:ext cx="10035447"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r>
              <a:rPr lang="en-US"/>
              <a:t>Title and Content 1</a:t>
            </a:r>
            <a:endParaRPr/>
          </a:p>
        </p:txBody>
      </p:sp>
      <p:sp>
        <p:nvSpPr>
          <p:cNvPr id="7" name="Content Placeholder 11">
            <a:extLst>
              <a:ext uri="{FF2B5EF4-FFF2-40B4-BE49-F238E27FC236}">
                <a16:creationId xmlns:a16="http://schemas.microsoft.com/office/drawing/2014/main" id="{CDF57242-1C16-304A-ACB2-DF591F30C888}"/>
              </a:ext>
            </a:extLst>
          </p:cNvPr>
          <p:cNvSpPr>
            <a:spLocks noGrp="1"/>
          </p:cNvSpPr>
          <p:nvPr>
            <p:ph sz="quarter" idx="14"/>
          </p:nvPr>
        </p:nvSpPr>
        <p:spPr>
          <a:xfrm>
            <a:off x="479425" y="1527605"/>
            <a:ext cx="10036174" cy="4053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bject 5">
            <a:extLst>
              <a:ext uri="{FF2B5EF4-FFF2-40B4-BE49-F238E27FC236}">
                <a16:creationId xmlns:a16="http://schemas.microsoft.com/office/drawing/2014/main" id="{BCD1D20C-1C80-0045-956F-493AA56DEC5D}"/>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a:p>
        </p:txBody>
      </p:sp>
      <p:sp>
        <p:nvSpPr>
          <p:cNvPr id="17" name="Slide Number">
            <a:extLst>
              <a:ext uri="{FF2B5EF4-FFF2-40B4-BE49-F238E27FC236}">
                <a16:creationId xmlns:a16="http://schemas.microsoft.com/office/drawing/2014/main" id="{C1B8DD90-32AE-C842-B456-824A8661BA0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8" name="Picture 7" descr="Logo of the National Comprehensive Center, Region 1: Maine, Massachusetts, New Hampshire, and Vermont">
            <a:extLst>
              <a:ext uri="{FF2B5EF4-FFF2-40B4-BE49-F238E27FC236}">
                <a16:creationId xmlns:a16="http://schemas.microsoft.com/office/drawing/2014/main" id="{18735318-E0AE-4BC0-B8AC-3835D507CD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480" y="5674613"/>
            <a:ext cx="2816352" cy="533718"/>
          </a:xfrm>
          <a:prstGeom prst="rect">
            <a:avLst/>
          </a:prstGeom>
        </p:spPr>
      </p:pic>
    </p:spTree>
    <p:extLst>
      <p:ext uri="{BB962C8B-B14F-4D97-AF65-F5344CB8AC3E}">
        <p14:creationId xmlns:p14="http://schemas.microsoft.com/office/powerpoint/2010/main" val="31798789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lumn">
    <p:spTree>
      <p:nvGrpSpPr>
        <p:cNvPr id="1" name=""/>
        <p:cNvGrpSpPr/>
        <p:nvPr/>
      </p:nvGrpSpPr>
      <p:grpSpPr>
        <a:xfrm>
          <a:off x="0" y="0"/>
          <a:ext cx="0" cy="0"/>
          <a:chOff x="0" y="0"/>
          <a:chExt cx="0" cy="0"/>
        </a:xfrm>
      </p:grpSpPr>
      <p:cxnSp>
        <p:nvCxnSpPr>
          <p:cNvPr id="66"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a:t>Click to edit Master title style</a:t>
            </a:r>
          </a:p>
        </p:txBody>
      </p:sp>
      <p:sp>
        <p:nvSpPr>
          <p:cNvPr id="40" name="Content Right"/>
          <p:cNvSpPr>
            <a:spLocks noGrp="1"/>
          </p:cNvSpPr>
          <p:nvPr>
            <p:ph sz="quarter" idx="12"/>
          </p:nvPr>
        </p:nvSpPr>
        <p:spPr>
          <a:xfrm>
            <a:off x="916517" y="1599874"/>
            <a:ext cx="5325535"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Left"/>
          <p:cNvSpPr>
            <a:spLocks noGrp="1"/>
          </p:cNvSpPr>
          <p:nvPr>
            <p:ph sz="quarter" idx="13"/>
          </p:nvPr>
        </p:nvSpPr>
        <p:spPr>
          <a:xfrm>
            <a:off x="6551085" y="1599874"/>
            <a:ext cx="5331883"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fld id="{0076F2DE-E7CF-4C97-A26B-CAD2F550F400}" type="slidenum">
              <a:rPr lang="en-US" smtClean="0"/>
              <a:t>‹#›</a:t>
            </a:fld>
            <a:endParaRPr lang="en-US"/>
          </a:p>
        </p:txBody>
      </p:sp>
    </p:spTree>
    <p:extLst>
      <p:ext uri="{BB962C8B-B14F-4D97-AF65-F5344CB8AC3E}">
        <p14:creationId xmlns:p14="http://schemas.microsoft.com/office/powerpoint/2010/main" val="50471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05109-53F8-4B66-B502-12EA98C6587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3239F-AAE2-4203-8936-F5B7CDD5FCD7}"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002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05109-53F8-4B66-B502-12EA98C65879}"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3239F-AAE2-4203-8936-F5B7CDD5FCD7}"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07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005109-53F8-4B66-B502-12EA98C65879}"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3239F-AAE2-4203-8936-F5B7CDD5FCD7}"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308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005109-53F8-4B66-B502-12EA98C65879}" type="datetimeFigureOut">
              <a:rPr lang="en-US" smtClean="0"/>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3239F-AAE2-4203-8936-F5B7CDD5FCD7}"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574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005109-53F8-4B66-B502-12EA98C65879}" type="datetimeFigureOut">
              <a:rPr lang="en-US" smtClean="0"/>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3239F-AAE2-4203-8936-F5B7CDD5FCD7}"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116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05109-53F8-4B66-B502-12EA98C65879}" type="datetimeFigureOut">
              <a:rPr lang="en-US" smtClean="0"/>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3239F-AAE2-4203-8936-F5B7CDD5FCD7}" type="slidenum">
              <a:rPr lang="en-US" smtClean="0"/>
              <a:t>‹#›</a:t>
            </a:fld>
            <a:endParaRPr lang="en-US"/>
          </a:p>
        </p:txBody>
      </p:sp>
    </p:spTree>
    <p:extLst>
      <p:ext uri="{BB962C8B-B14F-4D97-AF65-F5344CB8AC3E}">
        <p14:creationId xmlns:p14="http://schemas.microsoft.com/office/powerpoint/2010/main" val="1259350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05109-53F8-4B66-B502-12EA98C65879}"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3239F-AAE2-4203-8936-F5B7CDD5FCD7}"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394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1005109-53F8-4B66-B502-12EA98C65879}" type="datetimeFigureOut">
              <a:rPr lang="en-US" smtClean="0"/>
              <a:t>5/4/2021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FA73239F-AAE2-4203-8936-F5B7CDD5FCD7}"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359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1005109-53F8-4B66-B502-12EA98C65879}" type="datetimeFigureOut">
              <a:rPr lang="en-US" smtClean="0"/>
              <a:t>5/4/2021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A73239F-AAE2-4203-8936-F5B7CDD5FCD7}"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800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3.xml"/><Relationship Id="rId7" Type="http://schemas.openxmlformats.org/officeDocument/2006/relationships/diagramColors" Target="../diagrams/colors4.xml"/><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9.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BCCB-F71A-4178-96BF-4865C3804FD0}"/>
              </a:ext>
            </a:extLst>
          </p:cNvPr>
          <p:cNvSpPr>
            <a:spLocks noGrp="1"/>
          </p:cNvSpPr>
          <p:nvPr>
            <p:ph type="ctrTitle"/>
          </p:nvPr>
        </p:nvSpPr>
        <p:spPr/>
        <p:txBody>
          <a:bodyPr>
            <a:normAutofit fontScale="90000"/>
          </a:bodyPr>
          <a:lstStyle/>
          <a:p>
            <a:r>
              <a:rPr lang="en-US"/>
              <a:t>Merrimack</a:t>
            </a:r>
            <a:br>
              <a:rPr lang="en-US"/>
            </a:br>
            <a:r>
              <a:rPr lang="en-US"/>
              <a:t>Education Reimagined </a:t>
            </a:r>
          </a:p>
        </p:txBody>
      </p:sp>
      <p:sp>
        <p:nvSpPr>
          <p:cNvPr id="3" name="TextBox 2">
            <a:extLst>
              <a:ext uri="{FF2B5EF4-FFF2-40B4-BE49-F238E27FC236}">
                <a16:creationId xmlns:a16="http://schemas.microsoft.com/office/drawing/2014/main" id="{0B4CD58C-5662-474B-9516-FCDD2C0078A0}"/>
              </a:ext>
            </a:extLst>
          </p:cNvPr>
          <p:cNvSpPr txBox="1"/>
          <p:nvPr/>
        </p:nvSpPr>
        <p:spPr>
          <a:xfrm>
            <a:off x="2583543" y="3939064"/>
            <a:ext cx="4884057"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April 5, 2021</a:t>
            </a:r>
          </a:p>
          <a:p>
            <a:endParaRPr lang="en-US"/>
          </a:p>
        </p:txBody>
      </p:sp>
    </p:spTree>
    <p:custDataLst>
      <p:tags r:id="rId1"/>
    </p:custDataLst>
    <p:extLst>
      <p:ext uri="{BB962C8B-B14F-4D97-AF65-F5344CB8AC3E}">
        <p14:creationId xmlns:p14="http://schemas.microsoft.com/office/powerpoint/2010/main" val="484519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AC2F-7D28-4D3B-9360-AEB08CDC8E63}"/>
              </a:ext>
            </a:extLst>
          </p:cNvPr>
          <p:cNvSpPr>
            <a:spLocks noGrp="1"/>
          </p:cNvSpPr>
          <p:nvPr>
            <p:ph type="title"/>
          </p:nvPr>
        </p:nvSpPr>
        <p:spPr>
          <a:xfrm>
            <a:off x="473489" y="827265"/>
            <a:ext cx="9603275" cy="1049235"/>
          </a:xfrm>
        </p:spPr>
        <p:txBody>
          <a:bodyPr/>
          <a:lstStyle/>
          <a:p>
            <a:r>
              <a:rPr lang="en-US"/>
              <a:t>UDL and Human Centered Design</a:t>
            </a:r>
          </a:p>
        </p:txBody>
      </p:sp>
      <p:sp>
        <p:nvSpPr>
          <p:cNvPr id="3" name="Content Placeholder 2">
            <a:extLst>
              <a:ext uri="{FF2B5EF4-FFF2-40B4-BE49-F238E27FC236}">
                <a16:creationId xmlns:a16="http://schemas.microsoft.com/office/drawing/2014/main" id="{E152989C-D4DF-48F1-9577-0567A9D8C97B}"/>
              </a:ext>
            </a:extLst>
          </p:cNvPr>
          <p:cNvSpPr>
            <a:spLocks noGrp="1"/>
          </p:cNvSpPr>
          <p:nvPr>
            <p:ph idx="1"/>
          </p:nvPr>
        </p:nvSpPr>
        <p:spPr>
          <a:xfrm>
            <a:off x="473489" y="2038479"/>
            <a:ext cx="7031525" cy="3436051"/>
          </a:xfrm>
        </p:spPr>
        <p:txBody>
          <a:bodyPr>
            <a:normAutofit lnSpcReduction="10000"/>
          </a:bodyPr>
          <a:lstStyle/>
          <a:p>
            <a:r>
              <a:rPr lang="en-US"/>
              <a:t>Seven UDL Teams across all schools and the district working for 2-3 years</a:t>
            </a:r>
          </a:p>
          <a:p>
            <a:r>
              <a:rPr lang="en-US"/>
              <a:t>“UDL is happening!”</a:t>
            </a:r>
          </a:p>
          <a:p>
            <a:r>
              <a:rPr lang="en-US"/>
              <a:t>Life has not offered much time to reflect</a:t>
            </a:r>
          </a:p>
          <a:p>
            <a:pPr lvl="1"/>
            <a:r>
              <a:rPr lang="en-US"/>
              <a:t>Gather information on what happened</a:t>
            </a:r>
          </a:p>
          <a:p>
            <a:pPr lvl="1"/>
            <a:r>
              <a:rPr lang="en-US"/>
              <a:t>Gather perspectives from all constituencies</a:t>
            </a:r>
          </a:p>
          <a:p>
            <a:r>
              <a:rPr lang="en-US"/>
              <a:t>Design going forward on a foundation of innovation and minimizing barriers</a:t>
            </a:r>
          </a:p>
          <a:p>
            <a:endParaRPr lang="en-US"/>
          </a:p>
        </p:txBody>
      </p:sp>
      <p:sp>
        <p:nvSpPr>
          <p:cNvPr id="5" name="Rectangle: Rounded Corners 4">
            <a:extLst>
              <a:ext uri="{FF2B5EF4-FFF2-40B4-BE49-F238E27FC236}">
                <a16:creationId xmlns:a16="http://schemas.microsoft.com/office/drawing/2014/main" id="{2A211D38-B5A0-4BD6-83D0-38C4FAE77F8A}"/>
              </a:ext>
            </a:extLst>
          </p:cNvPr>
          <p:cNvSpPr/>
          <p:nvPr/>
        </p:nvSpPr>
        <p:spPr>
          <a:xfrm>
            <a:off x="9335068" y="128516"/>
            <a:ext cx="2706805" cy="9098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Leverage Opportunity</a:t>
            </a:r>
          </a:p>
        </p:txBody>
      </p:sp>
      <p:sp>
        <p:nvSpPr>
          <p:cNvPr id="9" name="Arrow: Right 8">
            <a:extLst>
              <a:ext uri="{FF2B5EF4-FFF2-40B4-BE49-F238E27FC236}">
                <a16:creationId xmlns:a16="http://schemas.microsoft.com/office/drawing/2014/main" id="{77CBE6F3-D0D6-47BD-8213-46D2B6725EC7}"/>
              </a:ext>
            </a:extLst>
          </p:cNvPr>
          <p:cNvSpPr/>
          <p:nvPr/>
        </p:nvSpPr>
        <p:spPr>
          <a:xfrm rot="3120000">
            <a:off x="10206010" y="3111844"/>
            <a:ext cx="979714" cy="48305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0302772-ACE2-42A2-A5CA-37E5B4F891AA}"/>
              </a:ext>
            </a:extLst>
          </p:cNvPr>
          <p:cNvSpPr/>
          <p:nvPr/>
        </p:nvSpPr>
        <p:spPr>
          <a:xfrm>
            <a:off x="9373961" y="2209800"/>
            <a:ext cx="1265463" cy="911678"/>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b="1"/>
              <a:t>Design</a:t>
            </a:r>
          </a:p>
        </p:txBody>
      </p:sp>
      <p:sp>
        <p:nvSpPr>
          <p:cNvPr id="11" name="Arrow: Right 10">
            <a:extLst>
              <a:ext uri="{FF2B5EF4-FFF2-40B4-BE49-F238E27FC236}">
                <a16:creationId xmlns:a16="http://schemas.microsoft.com/office/drawing/2014/main" id="{9F231C16-1E5F-43DD-8CB2-1B434E10F0DA}"/>
              </a:ext>
            </a:extLst>
          </p:cNvPr>
          <p:cNvSpPr/>
          <p:nvPr/>
        </p:nvSpPr>
        <p:spPr>
          <a:xfrm rot="10800000">
            <a:off x="9478028" y="4057540"/>
            <a:ext cx="979714" cy="48305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1E692D7-57D8-40D7-BB68-97FF974A49B9}"/>
              </a:ext>
            </a:extLst>
          </p:cNvPr>
          <p:cNvSpPr/>
          <p:nvPr/>
        </p:nvSpPr>
        <p:spPr>
          <a:xfrm>
            <a:off x="10408103" y="3822246"/>
            <a:ext cx="1292677" cy="911678"/>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b="1"/>
              <a:t>Try</a:t>
            </a:r>
          </a:p>
        </p:txBody>
      </p:sp>
      <p:sp>
        <p:nvSpPr>
          <p:cNvPr id="13" name="Arrow: Right 12">
            <a:extLst>
              <a:ext uri="{FF2B5EF4-FFF2-40B4-BE49-F238E27FC236}">
                <a16:creationId xmlns:a16="http://schemas.microsoft.com/office/drawing/2014/main" id="{A1B7A115-FE55-4A2D-A60F-095DE217077B}"/>
              </a:ext>
            </a:extLst>
          </p:cNvPr>
          <p:cNvSpPr/>
          <p:nvPr/>
        </p:nvSpPr>
        <p:spPr>
          <a:xfrm rot="18060000">
            <a:off x="8511644" y="3411700"/>
            <a:ext cx="1224642" cy="48305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8D24B31-7132-49CD-B56A-F733F34E313C}"/>
              </a:ext>
            </a:extLst>
          </p:cNvPr>
          <p:cNvSpPr/>
          <p:nvPr/>
        </p:nvSpPr>
        <p:spPr>
          <a:xfrm>
            <a:off x="8176530" y="3835853"/>
            <a:ext cx="1292677" cy="911678"/>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b="1"/>
              <a:t>Reflect</a:t>
            </a:r>
          </a:p>
        </p:txBody>
      </p:sp>
    </p:spTree>
    <p:custDataLst>
      <p:tags r:id="rId1"/>
    </p:custDataLst>
    <p:extLst>
      <p:ext uri="{BB962C8B-B14F-4D97-AF65-F5344CB8AC3E}">
        <p14:creationId xmlns:p14="http://schemas.microsoft.com/office/powerpoint/2010/main" val="114652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2EFE2F-22FA-4EE4-8685-AAB116CBCE60}"/>
              </a:ext>
            </a:extLst>
          </p:cNvPr>
          <p:cNvSpPr/>
          <p:nvPr/>
        </p:nvSpPr>
        <p:spPr>
          <a:xfrm>
            <a:off x="338840" y="321626"/>
            <a:ext cx="3241981" cy="369332"/>
          </a:xfrm>
          <a:prstGeom prst="rect">
            <a:avLst/>
          </a:prstGeom>
        </p:spPr>
        <p:txBody>
          <a:bodyPr wrap="square" lIns="91440" tIns="45720" rIns="91440" bIns="45720" anchor="t">
            <a:spAutoFit/>
          </a:bodyPr>
          <a:lstStyle/>
          <a:p>
            <a:r>
              <a:rPr lang="en-US" i="1"/>
              <a:t>EDUCATION REIMAGINED: </a:t>
            </a:r>
          </a:p>
        </p:txBody>
      </p:sp>
      <p:sp>
        <p:nvSpPr>
          <p:cNvPr id="30" name="TextBox 29">
            <a:extLst>
              <a:ext uri="{FF2B5EF4-FFF2-40B4-BE49-F238E27FC236}">
                <a16:creationId xmlns:a16="http://schemas.microsoft.com/office/drawing/2014/main" id="{2793A166-D0EE-49B5-A189-B48AE510521D}"/>
              </a:ext>
            </a:extLst>
          </p:cNvPr>
          <p:cNvSpPr txBox="1"/>
          <p:nvPr/>
        </p:nvSpPr>
        <p:spPr>
          <a:xfrm>
            <a:off x="3310698" y="284136"/>
            <a:ext cx="5530726" cy="1200329"/>
          </a:xfrm>
          <a:prstGeom prst="rect">
            <a:avLst/>
          </a:prstGeom>
          <a:noFill/>
        </p:spPr>
        <p:txBody>
          <a:bodyPr wrap="square" rtlCol="0">
            <a:spAutoFit/>
          </a:bodyPr>
          <a:lstStyle/>
          <a:p>
            <a:pPr algn="r"/>
            <a:r>
              <a:rPr lang="en-US" i="1"/>
              <a:t>MSD empowers students to thrive in an ever-changing world through innovative and equitable learning systems that meet the needs of each learner</a:t>
            </a:r>
            <a:endParaRPr lang="en-US"/>
          </a:p>
          <a:p>
            <a:pPr algn="r"/>
            <a:endParaRPr lang="en-US"/>
          </a:p>
        </p:txBody>
      </p:sp>
      <p:sp>
        <p:nvSpPr>
          <p:cNvPr id="3" name="Rectangle: Rounded Corners 2">
            <a:extLst>
              <a:ext uri="{FF2B5EF4-FFF2-40B4-BE49-F238E27FC236}">
                <a16:creationId xmlns:a16="http://schemas.microsoft.com/office/drawing/2014/main" id="{7FFA5287-46A5-42F5-B870-D4DEDE71C3BD}"/>
              </a:ext>
            </a:extLst>
          </p:cNvPr>
          <p:cNvSpPr/>
          <p:nvPr/>
        </p:nvSpPr>
        <p:spPr>
          <a:xfrm>
            <a:off x="9335068" y="128516"/>
            <a:ext cx="2706805" cy="9098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Leverage Opportunity</a:t>
            </a:r>
          </a:p>
        </p:txBody>
      </p:sp>
      <p:sp>
        <p:nvSpPr>
          <p:cNvPr id="5" name="Rectangle 4">
            <a:extLst>
              <a:ext uri="{FF2B5EF4-FFF2-40B4-BE49-F238E27FC236}">
                <a16:creationId xmlns:a16="http://schemas.microsoft.com/office/drawing/2014/main" id="{6D672F7B-E729-4AEB-BBD3-A014333D3B1A}"/>
              </a:ext>
            </a:extLst>
          </p:cNvPr>
          <p:cNvSpPr/>
          <p:nvPr/>
        </p:nvSpPr>
        <p:spPr>
          <a:xfrm>
            <a:off x="498528" y="1486546"/>
            <a:ext cx="2815525" cy="1846880"/>
          </a:xfrm>
          <a:prstGeom prst="rect">
            <a:avLst/>
          </a:prstGeom>
          <a:solidFill>
            <a:srgbClr val="F4914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latin typeface="Calibri"/>
                <a:cs typeface="Calibri"/>
              </a:rPr>
              <a:t>How can we best </a:t>
            </a:r>
            <a:r>
              <a:rPr lang="en-US" sz="1600" b="1" dirty="0">
                <a:solidFill>
                  <a:schemeClr val="tx1"/>
                </a:solidFill>
                <a:latin typeface="Calibri"/>
                <a:cs typeface="Calibri"/>
              </a:rPr>
              <a:t>solicit information</a:t>
            </a:r>
            <a:r>
              <a:rPr lang="en-US" sz="1600" dirty="0">
                <a:latin typeface="Calibri"/>
                <a:cs typeface="Calibri"/>
              </a:rPr>
              <a:t> from students, parents, and the community for their vision of the future of our educational systems?</a:t>
            </a:r>
          </a:p>
        </p:txBody>
      </p:sp>
      <p:sp>
        <p:nvSpPr>
          <p:cNvPr id="16" name="Rectangle 15">
            <a:extLst>
              <a:ext uri="{FF2B5EF4-FFF2-40B4-BE49-F238E27FC236}">
                <a16:creationId xmlns:a16="http://schemas.microsoft.com/office/drawing/2014/main" id="{A74238C1-0A0F-4F88-B6E7-04EB7C63072B}"/>
              </a:ext>
            </a:extLst>
          </p:cNvPr>
          <p:cNvSpPr/>
          <p:nvPr/>
        </p:nvSpPr>
        <p:spPr>
          <a:xfrm>
            <a:off x="3908154" y="1486544"/>
            <a:ext cx="2815525" cy="1846880"/>
          </a:xfrm>
          <a:prstGeom prst="rect">
            <a:avLst/>
          </a:prstGeom>
          <a:solidFill>
            <a:srgbClr val="43C7D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latin typeface="Calibri"/>
                <a:cs typeface="Calibri"/>
              </a:rPr>
              <a:t>What are the </a:t>
            </a:r>
            <a:r>
              <a:rPr lang="en-US" sz="1600" b="1" dirty="0">
                <a:solidFill>
                  <a:schemeClr val="tx1"/>
                </a:solidFill>
                <a:latin typeface="Calibri"/>
                <a:cs typeface="Calibri"/>
              </a:rPr>
              <a:t>essential components</a:t>
            </a:r>
            <a:r>
              <a:rPr lang="en-US" sz="1600" dirty="0">
                <a:latin typeface="Calibri"/>
                <a:cs typeface="Calibri"/>
              </a:rPr>
              <a:t> of students' educational successes?</a:t>
            </a:r>
          </a:p>
        </p:txBody>
      </p:sp>
      <p:sp>
        <p:nvSpPr>
          <p:cNvPr id="17" name="Rectangle 16">
            <a:extLst>
              <a:ext uri="{FF2B5EF4-FFF2-40B4-BE49-F238E27FC236}">
                <a16:creationId xmlns:a16="http://schemas.microsoft.com/office/drawing/2014/main" id="{E0398ED9-6E0E-450C-AFD6-86787C3FBB9E}"/>
              </a:ext>
            </a:extLst>
          </p:cNvPr>
          <p:cNvSpPr/>
          <p:nvPr/>
        </p:nvSpPr>
        <p:spPr>
          <a:xfrm>
            <a:off x="7201544" y="1486545"/>
            <a:ext cx="2867186" cy="1846880"/>
          </a:xfrm>
          <a:prstGeom prst="rect">
            <a:avLst/>
          </a:prstGeom>
          <a:solidFill>
            <a:srgbClr val="AA15E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latin typeface="Calibri"/>
                <a:cs typeface="Calibri"/>
              </a:rPr>
              <a:t>When reimagining education, what </a:t>
            </a:r>
            <a:r>
              <a:rPr lang="en-US" sz="1600" b="1" dirty="0">
                <a:solidFill>
                  <a:schemeClr val="tx1"/>
                </a:solidFill>
                <a:latin typeface="Calibri"/>
                <a:cs typeface="Calibri"/>
              </a:rPr>
              <a:t>practices, procedures and structures</a:t>
            </a:r>
            <a:r>
              <a:rPr lang="en-US" sz="1600" b="1" dirty="0">
                <a:latin typeface="Calibri"/>
                <a:cs typeface="Calibri"/>
              </a:rPr>
              <a:t> </a:t>
            </a:r>
            <a:r>
              <a:rPr lang="en-US" sz="1600" dirty="0">
                <a:latin typeface="Calibri"/>
                <a:cs typeface="Calibri"/>
              </a:rPr>
              <a:t>do we maintain? What do we change?</a:t>
            </a:r>
          </a:p>
        </p:txBody>
      </p:sp>
      <p:sp>
        <p:nvSpPr>
          <p:cNvPr id="18" name="Rectangle 17">
            <a:extLst>
              <a:ext uri="{FF2B5EF4-FFF2-40B4-BE49-F238E27FC236}">
                <a16:creationId xmlns:a16="http://schemas.microsoft.com/office/drawing/2014/main" id="{65A22B7A-2CA0-4CD1-9AA9-DE1D95E3BCAA}"/>
              </a:ext>
            </a:extLst>
          </p:cNvPr>
          <p:cNvSpPr/>
          <p:nvPr/>
        </p:nvSpPr>
        <p:spPr>
          <a:xfrm>
            <a:off x="3908153" y="3578815"/>
            <a:ext cx="2815526" cy="2169760"/>
          </a:xfrm>
          <a:prstGeom prst="rect">
            <a:avLst/>
          </a:prstGeom>
          <a:solidFill>
            <a:srgbClr val="5BA33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latin typeface="Calibri"/>
                <a:cs typeface="Calibri"/>
              </a:rPr>
              <a:t>In order to contemporize our educational system, we must include </a:t>
            </a:r>
            <a:r>
              <a:rPr lang="en-US" sz="1600" b="1" dirty="0">
                <a:solidFill>
                  <a:schemeClr val="tx1"/>
                </a:solidFill>
                <a:latin typeface="Calibri"/>
                <a:cs typeface="Calibri"/>
              </a:rPr>
              <a:t>student voice and choice, parent input, and community involvement</a:t>
            </a:r>
            <a:r>
              <a:rPr lang="en-US" sz="1600" b="1" dirty="0">
                <a:latin typeface="Calibri"/>
                <a:cs typeface="Calibri"/>
              </a:rPr>
              <a:t>.</a:t>
            </a:r>
          </a:p>
        </p:txBody>
      </p:sp>
      <p:sp>
        <p:nvSpPr>
          <p:cNvPr id="19" name="Rectangle 18">
            <a:extLst>
              <a:ext uri="{FF2B5EF4-FFF2-40B4-BE49-F238E27FC236}">
                <a16:creationId xmlns:a16="http://schemas.microsoft.com/office/drawing/2014/main" id="{910F2806-84A9-413C-AB5E-46C18FBAF310}"/>
              </a:ext>
            </a:extLst>
          </p:cNvPr>
          <p:cNvSpPr/>
          <p:nvPr/>
        </p:nvSpPr>
        <p:spPr>
          <a:xfrm>
            <a:off x="7201543" y="3578814"/>
            <a:ext cx="2867186" cy="2169761"/>
          </a:xfrm>
          <a:prstGeom prst="rect">
            <a:avLst/>
          </a:prstGeom>
          <a:solidFill>
            <a:srgbClr val="E74F2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latin typeface="Calibri"/>
                <a:cs typeface="Calibri"/>
              </a:rPr>
              <a:t>In order to </a:t>
            </a:r>
            <a:r>
              <a:rPr lang="en-US" sz="1600" b="1" dirty="0">
                <a:solidFill>
                  <a:schemeClr val="tx1"/>
                </a:solidFill>
                <a:latin typeface="Calibri"/>
                <a:cs typeface="Calibri"/>
              </a:rPr>
              <a:t>re-imagine education</a:t>
            </a:r>
            <a:r>
              <a:rPr lang="en-US" sz="1600" dirty="0">
                <a:latin typeface="Calibri"/>
                <a:cs typeface="Calibri"/>
              </a:rPr>
              <a:t>, we must be innovative, creative, purposeful and resourceful.</a:t>
            </a:r>
          </a:p>
        </p:txBody>
      </p:sp>
      <p:sp>
        <p:nvSpPr>
          <p:cNvPr id="6" name="Rectangle 5">
            <a:extLst>
              <a:ext uri="{FF2B5EF4-FFF2-40B4-BE49-F238E27FC236}">
                <a16:creationId xmlns:a16="http://schemas.microsoft.com/office/drawing/2014/main" id="{1BE322B5-C1F9-465F-AB33-46A7D0BFCFF9}"/>
              </a:ext>
            </a:extLst>
          </p:cNvPr>
          <p:cNvSpPr/>
          <p:nvPr/>
        </p:nvSpPr>
        <p:spPr>
          <a:xfrm>
            <a:off x="498528" y="3578817"/>
            <a:ext cx="2815525" cy="216976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bg1"/>
                </a:solidFill>
                <a:latin typeface="Calibri"/>
                <a:cs typeface="Calibri"/>
              </a:rPr>
              <a:t>To achieve a </a:t>
            </a:r>
            <a:r>
              <a:rPr lang="en-US" sz="1600" b="1" dirty="0">
                <a:solidFill>
                  <a:schemeClr val="tx1"/>
                </a:solidFill>
                <a:latin typeface="Calibri"/>
                <a:cs typeface="Calibri"/>
              </a:rPr>
              <a:t>collaborative re-design </a:t>
            </a:r>
            <a:r>
              <a:rPr lang="en-US" sz="1600" dirty="0">
                <a:solidFill>
                  <a:schemeClr val="bg1"/>
                </a:solidFill>
                <a:latin typeface="Calibri"/>
                <a:cs typeface="Calibri"/>
              </a:rPr>
              <a:t>how do we shift the voice that defines our education systems to our students and stakeholders and away from outside agencies?</a:t>
            </a:r>
            <a:endParaRPr lang="en-US" sz="1600" dirty="0">
              <a:solidFill>
                <a:schemeClr val="bg1"/>
              </a:solidFill>
              <a:latin typeface="Calibri"/>
              <a:ea typeface="+mn-lt"/>
              <a:cs typeface="Calibri"/>
            </a:endParaRPr>
          </a:p>
        </p:txBody>
      </p:sp>
    </p:spTree>
    <p:custDataLst>
      <p:tags r:id="rId1"/>
    </p:custDataLst>
    <p:extLst>
      <p:ext uri="{BB962C8B-B14F-4D97-AF65-F5344CB8AC3E}">
        <p14:creationId xmlns:p14="http://schemas.microsoft.com/office/powerpoint/2010/main" val="247198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87CB-1AC1-48FF-BD8F-829B143DD426}"/>
              </a:ext>
            </a:extLst>
          </p:cNvPr>
          <p:cNvSpPr>
            <a:spLocks noGrp="1"/>
          </p:cNvSpPr>
          <p:nvPr>
            <p:ph type="title"/>
          </p:nvPr>
        </p:nvSpPr>
        <p:spPr>
          <a:xfrm>
            <a:off x="457200" y="304800"/>
            <a:ext cx="10035447" cy="492443"/>
          </a:xfrm>
        </p:spPr>
        <p:txBody>
          <a:bodyPr>
            <a:normAutofit fontScale="90000"/>
          </a:bodyPr>
          <a:lstStyle/>
          <a:p>
            <a:r>
              <a:rPr lang="en-US"/>
              <a:t>Re-Envisioning Education in New Hampshire: Project Overview</a:t>
            </a:r>
          </a:p>
        </p:txBody>
      </p:sp>
      <p:sp>
        <p:nvSpPr>
          <p:cNvPr id="3" name="Content Placeholder 2">
            <a:extLst>
              <a:ext uri="{FF2B5EF4-FFF2-40B4-BE49-F238E27FC236}">
                <a16:creationId xmlns:a16="http://schemas.microsoft.com/office/drawing/2014/main" id="{1893F5C0-0FB6-41C1-B702-AD4E698FFC6B}"/>
              </a:ext>
            </a:extLst>
          </p:cNvPr>
          <p:cNvSpPr>
            <a:spLocks noGrp="1"/>
          </p:cNvSpPr>
          <p:nvPr>
            <p:ph sz="quarter" idx="14"/>
          </p:nvPr>
        </p:nvSpPr>
        <p:spPr>
          <a:xfrm>
            <a:off x="5217994" y="949284"/>
            <a:ext cx="6324599" cy="5756316"/>
          </a:xfrm>
        </p:spPr>
        <p:txBody>
          <a:bodyPr vert="horz" lIns="0" tIns="0" rIns="0" bIns="0" rtlCol="0" anchor="t">
            <a:noAutofit/>
          </a:bodyPr>
          <a:lstStyle/>
          <a:p>
            <a:pPr algn="l" rtl="0" fontAlgn="base"/>
            <a:r>
              <a:rPr lang="en-US" sz="2100" b="1">
                <a:solidFill>
                  <a:schemeClr val="tx1">
                    <a:lumMod val="75000"/>
                  </a:schemeClr>
                </a:solidFill>
              </a:rPr>
              <a:t>Objective: </a:t>
            </a:r>
            <a:r>
              <a:rPr lang="en-US" sz="2100">
                <a:solidFill>
                  <a:schemeClr val="tx1">
                    <a:lumMod val="75000"/>
                  </a:schemeClr>
                </a:solidFill>
              </a:rPr>
              <a:t>Support d</a:t>
            </a:r>
            <a:r>
              <a:rPr lang="en-US" sz="2100" b="0" i="0">
                <a:solidFill>
                  <a:schemeClr val="tx1">
                    <a:lumMod val="75000"/>
                  </a:schemeClr>
                </a:solidFill>
                <a:effectLst/>
                <a:latin typeface="Calibri" panose="020F0502020204030204" pitchFamily="34" charset="0"/>
              </a:rPr>
              <a:t>istrict and school leaders interested in reimagining how their educational delivery system operates to meet the needs of all learners. </a:t>
            </a:r>
          </a:p>
          <a:p>
            <a:pPr algn="l" rtl="0" fontAlgn="base"/>
            <a:r>
              <a:rPr lang="en-US" sz="2100" b="1" i="0">
                <a:solidFill>
                  <a:schemeClr val="tx1">
                    <a:lumMod val="75000"/>
                  </a:schemeClr>
                </a:solidFill>
                <a:effectLst/>
                <a:latin typeface="Calibri" panose="020F0502020204030204" pitchFamily="34" charset="0"/>
              </a:rPr>
              <a:t>Approach: </a:t>
            </a:r>
          </a:p>
          <a:p>
            <a:pPr lvl="1" algn="l" rtl="0" fontAlgn="base"/>
            <a:r>
              <a:rPr lang="en-US" sz="2100" b="0" i="0">
                <a:solidFill>
                  <a:schemeClr val="tx1">
                    <a:lumMod val="75000"/>
                  </a:schemeClr>
                </a:solidFill>
                <a:effectLst/>
                <a:latin typeface="Calibri" panose="020F0502020204030204" pitchFamily="34" charset="0"/>
              </a:rPr>
              <a:t>Visioning new and innovative education delivery systems by leveraging the lessons learned.  </a:t>
            </a:r>
          </a:p>
          <a:p>
            <a:pPr lvl="1" algn="l" rtl="0" fontAlgn="base"/>
            <a:r>
              <a:rPr lang="en-US" sz="2100">
                <a:solidFill>
                  <a:schemeClr val="tx1">
                    <a:lumMod val="75000"/>
                  </a:schemeClr>
                </a:solidFill>
                <a:latin typeface="Calibri"/>
                <a:cs typeface="Calibri"/>
              </a:rPr>
              <a:t>Using Human-Centered Design Framework to reimagine educational delivery systems.</a:t>
            </a:r>
          </a:p>
          <a:p>
            <a:pPr lvl="1" algn="l" rtl="0" fontAlgn="base"/>
            <a:r>
              <a:rPr lang="en-US" sz="2100">
                <a:solidFill>
                  <a:schemeClr val="tx1">
                    <a:lumMod val="75000"/>
                  </a:schemeClr>
                </a:solidFill>
                <a:latin typeface="Calibri"/>
                <a:cs typeface="Calibri"/>
              </a:rPr>
              <a:t>Exploring data to understand the needs of students, staff, parents and families and apply knowledge to plans and implementation of systems.</a:t>
            </a:r>
          </a:p>
          <a:p>
            <a:pPr lvl="1" algn="l" rtl="0" fontAlgn="base"/>
            <a:r>
              <a:rPr lang="en-US" sz="2100">
                <a:solidFill>
                  <a:schemeClr val="tx1">
                    <a:lumMod val="75000"/>
                  </a:schemeClr>
                </a:solidFill>
              </a:rPr>
              <a:t>Identifying the practices to maintain or scale.  </a:t>
            </a:r>
            <a:endParaRPr lang="en-US" sz="2100">
              <a:solidFill>
                <a:schemeClr val="tx1">
                  <a:lumMod val="75000"/>
                </a:schemeClr>
              </a:solidFill>
              <a:latin typeface="Calibri"/>
              <a:cs typeface="Calibri"/>
            </a:endParaRPr>
          </a:p>
        </p:txBody>
      </p:sp>
      <p:sp>
        <p:nvSpPr>
          <p:cNvPr id="4" name="Slide Number Placeholder 3">
            <a:extLst>
              <a:ext uri="{FF2B5EF4-FFF2-40B4-BE49-F238E27FC236}">
                <a16:creationId xmlns:a16="http://schemas.microsoft.com/office/drawing/2014/main" id="{BD1A4A74-3593-430C-92F0-8A602087BBA2}"/>
              </a:ext>
            </a:extLst>
          </p:cNvPr>
          <p:cNvSpPr>
            <a:spLocks noGrp="1"/>
          </p:cNvSpPr>
          <p:nvPr>
            <p:ph type="sldNum" sz="quarter" idx="7"/>
          </p:nvPr>
        </p:nvSpPr>
        <p:spPr/>
        <p:txBody>
          <a:bodyPr/>
          <a:lstStyle/>
          <a:p>
            <a:fld id="{B6F15528-21DE-4FAA-801E-634DDDAF4B2B}" type="slidenum">
              <a:rPr lang="en-US" smtClean="0"/>
              <a:pPr/>
              <a:t>12</a:t>
            </a:fld>
            <a:endParaRPr lang="en-US"/>
          </a:p>
        </p:txBody>
      </p:sp>
      <p:pic>
        <p:nvPicPr>
          <p:cNvPr id="5" name="Picture 4">
            <a:extLst>
              <a:ext uri="{FF2B5EF4-FFF2-40B4-BE49-F238E27FC236}">
                <a16:creationId xmlns:a16="http://schemas.microsoft.com/office/drawing/2014/main" id="{9F1FA8A6-FCC2-47E3-A6F9-CF01504439A0}"/>
              </a:ext>
            </a:extLst>
          </p:cNvPr>
          <p:cNvPicPr>
            <a:picLocks noChangeAspect="1"/>
          </p:cNvPicPr>
          <p:nvPr/>
        </p:nvPicPr>
        <p:blipFill>
          <a:blip r:embed="rId4"/>
          <a:stretch>
            <a:fillRect/>
          </a:stretch>
        </p:blipFill>
        <p:spPr>
          <a:xfrm>
            <a:off x="649407" y="1592038"/>
            <a:ext cx="3743847" cy="1143160"/>
          </a:xfrm>
          <a:prstGeom prst="rect">
            <a:avLst/>
          </a:prstGeom>
        </p:spPr>
      </p:pic>
      <p:pic>
        <p:nvPicPr>
          <p:cNvPr id="6" name="Picture 2">
            <a:extLst>
              <a:ext uri="{FF2B5EF4-FFF2-40B4-BE49-F238E27FC236}">
                <a16:creationId xmlns:a16="http://schemas.microsoft.com/office/drawing/2014/main" id="{BC96B64A-EB00-469F-979E-2DC0FE4187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944" y="2565472"/>
            <a:ext cx="1727055" cy="17270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B6DCD90-8B0F-43C0-B4F3-2319986A795A}"/>
              </a:ext>
            </a:extLst>
          </p:cNvPr>
          <p:cNvSpPr txBox="1"/>
          <p:nvPr/>
        </p:nvSpPr>
        <p:spPr>
          <a:xfrm>
            <a:off x="175561" y="4342631"/>
            <a:ext cx="4017820" cy="923330"/>
          </a:xfrm>
          <a:prstGeom prst="rect">
            <a:avLst/>
          </a:prstGeom>
          <a:noFill/>
        </p:spPr>
        <p:txBody>
          <a:bodyPr wrap="square" rtlCol="0">
            <a:spAutoFit/>
          </a:bodyPr>
          <a:lstStyle/>
          <a:p>
            <a:pPr algn="ctr"/>
            <a:r>
              <a:rPr lang="en-US"/>
              <a:t>Jessica Giffin</a:t>
            </a:r>
          </a:p>
          <a:p>
            <a:pPr algn="ctr"/>
            <a:r>
              <a:rPr lang="en-US"/>
              <a:t>Senior Technical Assistance Consultant</a:t>
            </a:r>
          </a:p>
          <a:p>
            <a:pPr algn="ctr"/>
            <a:r>
              <a:rPr lang="en-US"/>
              <a:t>Region 1 Comprehensive Center</a:t>
            </a:r>
          </a:p>
        </p:txBody>
      </p:sp>
    </p:spTree>
    <p:custDataLst>
      <p:tags r:id="rId1"/>
    </p:custDataLst>
    <p:extLst>
      <p:ext uri="{BB962C8B-B14F-4D97-AF65-F5344CB8AC3E}">
        <p14:creationId xmlns:p14="http://schemas.microsoft.com/office/powerpoint/2010/main" val="345460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18" y="882534"/>
            <a:ext cx="10966449" cy="492443"/>
          </a:xfrm>
        </p:spPr>
        <p:txBody>
          <a:bodyPr>
            <a:normAutofit fontScale="90000"/>
          </a:bodyPr>
          <a:lstStyle/>
          <a:p>
            <a:r>
              <a:rPr lang="en-US"/>
              <a:t>Framework for Applying Human-Centered Design</a:t>
            </a:r>
          </a:p>
        </p:txBody>
      </p:sp>
      <p:graphicFrame>
        <p:nvGraphicFramePr>
          <p:cNvPr id="10" name="Content Placeholder 9" descr="A flow diagram with a 5-step process for applying human-centered design.  These steps are: 1. Investigate, 2. Analyze, 3. Plan, 4. Design, and 5. Evaluate.&#10;" title="Human-Centered Design Framework"/>
          <p:cNvGraphicFramePr>
            <a:graphicFrameLocks noGrp="1"/>
          </p:cNvGraphicFramePr>
          <p:nvPr>
            <p:ph sz="quarter" idx="12"/>
            <p:extLst>
              <p:ext uri="{D42A27DB-BD31-4B8C-83A1-F6EECF244321}">
                <p14:modId xmlns:p14="http://schemas.microsoft.com/office/powerpoint/2010/main" val="1869753048"/>
              </p:ext>
            </p:extLst>
          </p:nvPr>
        </p:nvGraphicFramePr>
        <p:xfrm>
          <a:off x="437016" y="1618018"/>
          <a:ext cx="5753231" cy="44098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sz="quarter" idx="13"/>
          </p:nvPr>
        </p:nvSpPr>
        <p:spPr>
          <a:xfrm>
            <a:off x="6663700" y="1599874"/>
            <a:ext cx="5219268" cy="4723139"/>
          </a:xfrm>
        </p:spPr>
        <p:txBody>
          <a:bodyPr vert="horz" lIns="0" tIns="0" rIns="0" bIns="0" rtlCol="0" anchor="t">
            <a:normAutofit/>
          </a:bodyPr>
          <a:lstStyle/>
          <a:p>
            <a:pPr marL="0" indent="0" algn="ctr">
              <a:buNone/>
            </a:pPr>
            <a:r>
              <a:rPr lang="en-US" b="1">
                <a:latin typeface="Calibri"/>
                <a:cs typeface="Calibri"/>
              </a:rPr>
              <a:t>Key Principles for Applying </a:t>
            </a:r>
            <a:br>
              <a:rPr lang="en-US" b="1">
                <a:latin typeface="Calibri"/>
                <a:cs typeface="Calibri"/>
              </a:rPr>
            </a:br>
            <a:r>
              <a:rPr lang="en-US" b="1">
                <a:latin typeface="Calibri"/>
                <a:cs typeface="Calibri"/>
              </a:rPr>
              <a:t>Human-Centered Design</a:t>
            </a:r>
          </a:p>
          <a:p>
            <a:pPr marL="0" indent="0" algn="ctr">
              <a:buNone/>
            </a:pPr>
            <a:endParaRPr lang="en-US" b="1"/>
          </a:p>
          <a:p>
            <a:pPr marL="464820" indent="-464820">
              <a:buFont typeface="Wingdings" panose="05000000000000000000" pitchFamily="2" charset="2"/>
              <a:buChar char="q"/>
            </a:pPr>
            <a:r>
              <a:rPr lang="en-US">
                <a:latin typeface="Calibri"/>
                <a:cs typeface="Calibri"/>
              </a:rPr>
              <a:t>Gather information about perspectives, capabilities, and needs of </a:t>
            </a:r>
            <a:r>
              <a:rPr lang="en-US" i="1">
                <a:latin typeface="Calibri"/>
                <a:cs typeface="Calibri"/>
              </a:rPr>
              <a:t>different </a:t>
            </a:r>
            <a:r>
              <a:rPr lang="en-US">
                <a:latin typeface="Calibri"/>
                <a:cs typeface="Calibri"/>
              </a:rPr>
              <a:t>users</a:t>
            </a:r>
          </a:p>
          <a:p>
            <a:pPr marL="464820" indent="-464820">
              <a:buFont typeface="Wingdings" panose="05000000000000000000" pitchFamily="2" charset="2"/>
              <a:buChar char="q"/>
            </a:pPr>
            <a:r>
              <a:rPr lang="en-US">
                <a:latin typeface="Calibri"/>
                <a:cs typeface="Calibri"/>
              </a:rPr>
              <a:t>Apply an </a:t>
            </a:r>
            <a:r>
              <a:rPr lang="en-US" i="1">
                <a:latin typeface="Calibri"/>
                <a:cs typeface="Calibri"/>
              </a:rPr>
              <a:t>iterative</a:t>
            </a:r>
            <a:r>
              <a:rPr lang="en-US">
                <a:latin typeface="Calibri"/>
                <a:cs typeface="Calibri"/>
              </a:rPr>
              <a:t> process </a:t>
            </a:r>
            <a:endParaRPr lang="en-US"/>
          </a:p>
          <a:p>
            <a:pPr marL="464820" indent="-464820">
              <a:buFont typeface="Wingdings" panose="05000000000000000000" pitchFamily="2" charset="2"/>
              <a:buChar char="q"/>
            </a:pPr>
            <a:r>
              <a:rPr lang="en-US">
                <a:latin typeface="Calibri"/>
                <a:cs typeface="Calibri"/>
              </a:rPr>
              <a:t>Involve </a:t>
            </a:r>
            <a:r>
              <a:rPr lang="en-US" i="1">
                <a:latin typeface="Calibri"/>
                <a:cs typeface="Calibri"/>
              </a:rPr>
              <a:t>multi-disciplinary and diverse</a:t>
            </a:r>
            <a:r>
              <a:rPr lang="en-US">
                <a:latin typeface="Calibri"/>
                <a:cs typeface="Calibri"/>
              </a:rPr>
              <a:t> design teams</a:t>
            </a:r>
          </a:p>
        </p:txBody>
      </p:sp>
    </p:spTree>
    <p:custDataLst>
      <p:tags r:id="rId1"/>
    </p:custDataLst>
    <p:extLst>
      <p:ext uri="{BB962C8B-B14F-4D97-AF65-F5344CB8AC3E}">
        <p14:creationId xmlns:p14="http://schemas.microsoft.com/office/powerpoint/2010/main" val="259393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8C164-8D66-44F5-9C45-8EAB465D73E6}"/>
              </a:ext>
            </a:extLst>
          </p:cNvPr>
          <p:cNvSpPr>
            <a:spLocks noGrp="1"/>
          </p:cNvSpPr>
          <p:nvPr>
            <p:ph type="title"/>
          </p:nvPr>
        </p:nvSpPr>
        <p:spPr>
          <a:xfrm>
            <a:off x="1425742" y="739942"/>
            <a:ext cx="7307017" cy="1049235"/>
          </a:xfrm>
        </p:spPr>
        <p:txBody>
          <a:bodyPr/>
          <a:lstStyle/>
          <a:p>
            <a:r>
              <a:rPr lang="en-US"/>
              <a:t>What’s next Merrimack?</a:t>
            </a:r>
            <a:br>
              <a:rPr lang="en-US"/>
            </a:br>
            <a:endParaRPr lang="en-US"/>
          </a:p>
        </p:txBody>
      </p:sp>
      <p:sp>
        <p:nvSpPr>
          <p:cNvPr id="5" name="Content Placeholder 4">
            <a:extLst>
              <a:ext uri="{FF2B5EF4-FFF2-40B4-BE49-F238E27FC236}">
                <a16:creationId xmlns:a16="http://schemas.microsoft.com/office/drawing/2014/main" id="{8C6B6DC4-C2CB-4F3A-B808-4D68B73CEBB0}"/>
              </a:ext>
            </a:extLst>
          </p:cNvPr>
          <p:cNvSpPr>
            <a:spLocks noGrp="1"/>
          </p:cNvSpPr>
          <p:nvPr>
            <p:ph idx="1"/>
          </p:nvPr>
        </p:nvSpPr>
        <p:spPr>
          <a:xfrm>
            <a:off x="1425742" y="1979637"/>
            <a:ext cx="9603275" cy="3450613"/>
          </a:xfrm>
        </p:spPr>
        <p:txBody>
          <a:bodyPr>
            <a:normAutofit fontScale="85000" lnSpcReduction="20000"/>
          </a:bodyPr>
          <a:lstStyle/>
          <a:p>
            <a:pPr marL="285750" indent="-285750"/>
            <a:r>
              <a:rPr lang="en-US"/>
              <a:t>Build School Board and Community Commitment to this process</a:t>
            </a:r>
          </a:p>
          <a:p>
            <a:pPr marL="285750" indent="-285750"/>
            <a:endParaRPr lang="en-US"/>
          </a:p>
          <a:p>
            <a:pPr marL="285750" indent="-285750"/>
            <a:r>
              <a:rPr lang="en-US"/>
              <a:t>Gather voice of all stakeholders</a:t>
            </a:r>
          </a:p>
          <a:p>
            <a:pPr marL="285750" indent="-285750"/>
            <a:endParaRPr lang="en-US"/>
          </a:p>
          <a:p>
            <a:pPr marL="285750" indent="-285750"/>
            <a:r>
              <a:rPr lang="en-US"/>
              <a:t>Leverage expertise from educators, outside agencies (CC Network, CAST, etc.)</a:t>
            </a:r>
          </a:p>
          <a:p>
            <a:endParaRPr lang="en-US"/>
          </a:p>
          <a:p>
            <a:pPr marL="285750" indent="-285750"/>
            <a:r>
              <a:rPr lang="en-US"/>
              <a:t>Articulate a vision and strategic plan to establish goals and objectives</a:t>
            </a:r>
          </a:p>
          <a:p>
            <a:pPr marL="285750" indent="-285750"/>
            <a:endParaRPr lang="en-US"/>
          </a:p>
          <a:p>
            <a:pPr marL="285750" indent="-285750"/>
            <a:r>
              <a:rPr lang="en-US"/>
              <a:t>Develop and implement data systems to measure progress against goals</a:t>
            </a:r>
          </a:p>
          <a:p>
            <a:pPr marL="285750" indent="-285750"/>
            <a:endParaRPr lang="en-US"/>
          </a:p>
          <a:p>
            <a:endParaRPr lang="en-US"/>
          </a:p>
        </p:txBody>
      </p:sp>
    </p:spTree>
    <p:custDataLst>
      <p:tags r:id="rId1"/>
    </p:custDataLst>
    <p:extLst>
      <p:ext uri="{BB962C8B-B14F-4D97-AF65-F5344CB8AC3E}">
        <p14:creationId xmlns:p14="http://schemas.microsoft.com/office/powerpoint/2010/main" val="44659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313ED-A1BC-43B4-AD8B-6789E650E118}"/>
              </a:ext>
            </a:extLst>
          </p:cNvPr>
          <p:cNvSpPr>
            <a:spLocks noGrp="1"/>
          </p:cNvSpPr>
          <p:nvPr>
            <p:ph type="title"/>
          </p:nvPr>
        </p:nvSpPr>
        <p:spPr>
          <a:xfrm>
            <a:off x="1058779" y="804519"/>
            <a:ext cx="9996075" cy="1049235"/>
          </a:xfrm>
        </p:spPr>
        <p:txBody>
          <a:bodyPr/>
          <a:lstStyle/>
          <a:p>
            <a:r>
              <a:rPr lang="en-US"/>
              <a:t>RECAP</a:t>
            </a:r>
          </a:p>
        </p:txBody>
      </p:sp>
      <p:sp>
        <p:nvSpPr>
          <p:cNvPr id="3" name="Content Placeholder 2">
            <a:extLst>
              <a:ext uri="{FF2B5EF4-FFF2-40B4-BE49-F238E27FC236}">
                <a16:creationId xmlns:a16="http://schemas.microsoft.com/office/drawing/2014/main" id="{339DA475-135F-49AF-826F-4694A9F47BE4}"/>
              </a:ext>
            </a:extLst>
          </p:cNvPr>
          <p:cNvSpPr>
            <a:spLocks noGrp="1"/>
          </p:cNvSpPr>
          <p:nvPr>
            <p:ph idx="1"/>
          </p:nvPr>
        </p:nvSpPr>
        <p:spPr>
          <a:xfrm>
            <a:off x="902367" y="1853754"/>
            <a:ext cx="8546270" cy="4077813"/>
          </a:xfrm>
        </p:spPr>
        <p:txBody>
          <a:bodyPr>
            <a:normAutofit fontScale="62500" lnSpcReduction="20000"/>
          </a:bodyPr>
          <a:lstStyle/>
          <a:p>
            <a:pPr marL="494100" indent="-457200"/>
            <a:r>
              <a:rPr lang="en-US" sz="3800"/>
              <a:t>Merrimack School District has been committed to providing  excellence in education through innovative practices</a:t>
            </a:r>
          </a:p>
          <a:p>
            <a:pPr marL="494100" indent="-457200"/>
            <a:endParaRPr lang="en-US" sz="3800"/>
          </a:p>
          <a:p>
            <a:pPr marL="494100" indent="-457200"/>
            <a:r>
              <a:rPr lang="en-US" sz="3800"/>
              <a:t>MSD is positioned to leverage our community's pandemic experience to accelerate the </a:t>
            </a:r>
            <a:r>
              <a:rPr lang="en-US" sz="3800" err="1"/>
              <a:t>re-envisioning</a:t>
            </a:r>
            <a:r>
              <a:rPr lang="en-US" sz="3800"/>
              <a:t> of education building on our foundation of innovation by developing a community-based strategic plan</a:t>
            </a:r>
          </a:p>
          <a:p>
            <a:pPr marL="494100" indent="-457200"/>
            <a:endParaRPr lang="en-US" sz="3800"/>
          </a:p>
          <a:p>
            <a:pPr marL="494100" indent="-457200"/>
            <a:r>
              <a:rPr lang="en-US" sz="3800"/>
              <a:t>What’s next?</a:t>
            </a:r>
          </a:p>
          <a:p>
            <a:pPr marL="36900" indent="0">
              <a:buNone/>
            </a:pPr>
            <a:endParaRPr lang="en-US" sz="3800"/>
          </a:p>
          <a:p>
            <a:pPr marL="494100" indent="-457200"/>
            <a:endParaRPr lang="en-US" sz="3800"/>
          </a:p>
          <a:p>
            <a:endParaRPr lang="en-US"/>
          </a:p>
        </p:txBody>
      </p:sp>
    </p:spTree>
    <p:custDataLst>
      <p:tags r:id="rId1"/>
    </p:custDataLst>
    <p:extLst>
      <p:ext uri="{BB962C8B-B14F-4D97-AF65-F5344CB8AC3E}">
        <p14:creationId xmlns:p14="http://schemas.microsoft.com/office/powerpoint/2010/main" val="22464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question mark on a hardwood floor against a wall">
            <a:extLst>
              <a:ext uri="{FF2B5EF4-FFF2-40B4-BE49-F238E27FC236}">
                <a16:creationId xmlns:a16="http://schemas.microsoft.com/office/drawing/2014/main" id="{46426801-F0A8-4856-BEDF-896949186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17" y="388031"/>
            <a:ext cx="11201400" cy="5503182"/>
          </a:xfrm>
          <a:prstGeom prst="rect">
            <a:avLst/>
          </a:prstGeom>
        </p:spPr>
      </p:pic>
      <p:sp>
        <p:nvSpPr>
          <p:cNvPr id="3" name="TextBox 2">
            <a:extLst>
              <a:ext uri="{FF2B5EF4-FFF2-40B4-BE49-F238E27FC236}">
                <a16:creationId xmlns:a16="http://schemas.microsoft.com/office/drawing/2014/main" id="{6354D8B5-E3BD-4626-AC3A-366DDC1E90F3}"/>
              </a:ext>
            </a:extLst>
          </p:cNvPr>
          <p:cNvSpPr txBox="1"/>
          <p:nvPr/>
        </p:nvSpPr>
        <p:spPr>
          <a:xfrm>
            <a:off x="5868417" y="966787"/>
            <a:ext cx="5338999"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 </a:t>
            </a:r>
            <a:r>
              <a:rPr lang="en-US" sz="2800">
                <a:ea typeface="+mn-lt"/>
                <a:cs typeface="+mn-lt"/>
              </a:rPr>
              <a:t>A defining condition of being human is that we have to understand the meaning of our experience.</a:t>
            </a:r>
            <a:endParaRPr lang="en-US" sz="2800"/>
          </a:p>
          <a:p>
            <a:pPr algn="ctr"/>
            <a:r>
              <a:rPr lang="en-US" sz="2400">
                <a:ea typeface="+mn-lt"/>
                <a:cs typeface="+mn-lt"/>
              </a:rPr>
              <a:t>—</a:t>
            </a:r>
            <a:r>
              <a:rPr lang="en-US" sz="2400" i="1">
                <a:ea typeface="+mn-lt"/>
                <a:cs typeface="+mn-lt"/>
              </a:rPr>
              <a:t>Jack Mezirow</a:t>
            </a:r>
            <a:endParaRPr lang="en-US" sz="2400"/>
          </a:p>
          <a:p>
            <a:pPr algn="ctr"/>
            <a:endParaRPr lang="en-US"/>
          </a:p>
        </p:txBody>
      </p:sp>
    </p:spTree>
    <p:custDataLst>
      <p:tags r:id="rId1"/>
    </p:custDataLst>
    <p:extLst>
      <p:ext uri="{BB962C8B-B14F-4D97-AF65-F5344CB8AC3E}">
        <p14:creationId xmlns:p14="http://schemas.microsoft.com/office/powerpoint/2010/main" val="109144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BF1ACB-5360-4D28-A86C-18CE0D99C9FA}"/>
              </a:ext>
            </a:extLst>
          </p:cNvPr>
          <p:cNvSpPr txBox="1"/>
          <p:nvPr/>
        </p:nvSpPr>
        <p:spPr>
          <a:xfrm>
            <a:off x="1816767" y="1233237"/>
            <a:ext cx="9344291" cy="4431983"/>
          </a:xfrm>
          <a:prstGeom prst="rect">
            <a:avLst/>
          </a:prstGeom>
          <a:noFill/>
        </p:spPr>
        <p:txBody>
          <a:bodyPr wrap="square" rtlCol="0">
            <a:spAutoFit/>
          </a:bodyPr>
          <a:lstStyle/>
          <a:p>
            <a:r>
              <a:rPr lang="en-US" sz="3000" dirty="0"/>
              <a:t>Re-Envisioning Merrimack Project Team</a:t>
            </a:r>
          </a:p>
          <a:p>
            <a:endParaRPr lang="en-US" dirty="0"/>
          </a:p>
          <a:p>
            <a:r>
              <a:rPr lang="en-US" sz="2400" dirty="0"/>
              <a:t>John Fabrizio – Assistant Superintendent for Curriculum Instruction and Assessment </a:t>
            </a:r>
          </a:p>
          <a:p>
            <a:r>
              <a:rPr lang="en-US" sz="2400" dirty="0"/>
              <a:t>Bill Morris – Coordinator REAL Program</a:t>
            </a:r>
          </a:p>
          <a:p>
            <a:r>
              <a:rPr lang="en-US" sz="2400" dirty="0"/>
              <a:t>Heather Barker – Director of Student Services</a:t>
            </a:r>
          </a:p>
          <a:p>
            <a:r>
              <a:rPr lang="en-US" sz="2400" dirty="0"/>
              <a:t>Kim Yarlott – Principal of Reeds Ferry School</a:t>
            </a:r>
          </a:p>
          <a:p>
            <a:r>
              <a:rPr lang="en-US" sz="2400" dirty="0"/>
              <a:t>Fern </a:t>
            </a:r>
            <a:r>
              <a:rPr lang="en-US" sz="2400" dirty="0" err="1"/>
              <a:t>Seiden</a:t>
            </a:r>
            <a:r>
              <a:rPr lang="en-US" sz="2400" dirty="0"/>
              <a:t> – Coordinator of </a:t>
            </a:r>
            <a:r>
              <a:rPr lang="en-US" sz="2400" dirty="0" err="1"/>
              <a:t>SoCaLS</a:t>
            </a:r>
            <a:endParaRPr lang="en-US" sz="2400" dirty="0"/>
          </a:p>
          <a:p>
            <a:r>
              <a:rPr lang="en-US" sz="2400" dirty="0"/>
              <a:t>Nancy Rose – Director of Technology and Library Media </a:t>
            </a:r>
          </a:p>
          <a:p>
            <a:r>
              <a:rPr lang="en-US" sz="2400" dirty="0"/>
              <a:t>Bill Wilmot – UDL Implementation Specialist, CAST</a:t>
            </a:r>
          </a:p>
          <a:p>
            <a:r>
              <a:rPr lang="en-US" sz="2400" dirty="0"/>
              <a:t>Jessica </a:t>
            </a:r>
            <a:r>
              <a:rPr lang="en-US" sz="2400" dirty="0" err="1"/>
              <a:t>Giffin</a:t>
            </a:r>
            <a:r>
              <a:rPr lang="en-US" sz="2400" dirty="0"/>
              <a:t> – Project Consultant, American Institute for Research (AIR)</a:t>
            </a:r>
          </a:p>
          <a:p>
            <a:endParaRPr lang="en-US" dirty="0"/>
          </a:p>
        </p:txBody>
      </p:sp>
    </p:spTree>
    <p:custDataLst>
      <p:tags r:id="rId1"/>
    </p:custDataLst>
    <p:extLst>
      <p:ext uri="{BB962C8B-B14F-4D97-AF65-F5344CB8AC3E}">
        <p14:creationId xmlns:p14="http://schemas.microsoft.com/office/powerpoint/2010/main" val="294242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313ED-A1BC-43B4-AD8B-6789E650E118}"/>
              </a:ext>
            </a:extLst>
          </p:cNvPr>
          <p:cNvSpPr>
            <a:spLocks noGrp="1"/>
          </p:cNvSpPr>
          <p:nvPr>
            <p:ph type="title"/>
          </p:nvPr>
        </p:nvSpPr>
        <p:spPr>
          <a:xfrm>
            <a:off x="1058779" y="804519"/>
            <a:ext cx="9996075" cy="1049235"/>
          </a:xfrm>
        </p:spPr>
        <p:txBody>
          <a:bodyPr/>
          <a:lstStyle/>
          <a:p>
            <a:r>
              <a:rPr lang="en-US"/>
              <a:t>3 takeaways for tonight’s presentation</a:t>
            </a:r>
          </a:p>
        </p:txBody>
      </p:sp>
      <p:sp>
        <p:nvSpPr>
          <p:cNvPr id="5" name="Rectangle: Rounded Corners 4">
            <a:extLst>
              <a:ext uri="{FF2B5EF4-FFF2-40B4-BE49-F238E27FC236}">
                <a16:creationId xmlns:a16="http://schemas.microsoft.com/office/drawing/2014/main" id="{38060C72-CBD9-4998-A0C7-676D58D89B8D}"/>
              </a:ext>
            </a:extLst>
          </p:cNvPr>
          <p:cNvSpPr/>
          <p:nvPr/>
        </p:nvSpPr>
        <p:spPr>
          <a:xfrm>
            <a:off x="3773605" y="2460009"/>
            <a:ext cx="2615820" cy="30707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a:p>
        </p:txBody>
      </p:sp>
      <p:sp>
        <p:nvSpPr>
          <p:cNvPr id="8" name="Content Placeholder 2">
            <a:extLst>
              <a:ext uri="{FF2B5EF4-FFF2-40B4-BE49-F238E27FC236}">
                <a16:creationId xmlns:a16="http://schemas.microsoft.com/office/drawing/2014/main" id="{FECB8E35-0590-45A6-A68E-7076F951213C}"/>
              </a:ext>
            </a:extLst>
          </p:cNvPr>
          <p:cNvSpPr>
            <a:spLocks noGrp="1"/>
          </p:cNvSpPr>
          <p:nvPr/>
        </p:nvSpPr>
        <p:spPr>
          <a:xfrm>
            <a:off x="902367" y="2060629"/>
            <a:ext cx="8546270" cy="3522024"/>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94030" indent="-457200"/>
            <a:r>
              <a:rPr lang="en-US" sz="3800"/>
              <a:t>Merrimack School District has been committed to providing excellence in education through </a:t>
            </a:r>
            <a:r>
              <a:rPr lang="en-US" sz="3800" b="1">
                <a:solidFill>
                  <a:schemeClr val="bg1"/>
                </a:solidFill>
              </a:rPr>
              <a:t>innovative practices</a:t>
            </a:r>
            <a:endParaRPr lang="en-US" b="1">
              <a:solidFill>
                <a:schemeClr val="bg1"/>
              </a:solidFill>
            </a:endParaRPr>
          </a:p>
          <a:p>
            <a:pPr marL="36830" indent="0">
              <a:buNone/>
            </a:pPr>
            <a:endParaRPr lang="en-US" sz="3800"/>
          </a:p>
          <a:p>
            <a:pPr marL="494030" indent="-457200"/>
            <a:r>
              <a:rPr lang="en-US" sz="3800"/>
              <a:t>MSD is positioned to </a:t>
            </a:r>
            <a:r>
              <a:rPr lang="en-US" sz="3800" b="1"/>
              <a:t>leverage</a:t>
            </a:r>
            <a:r>
              <a:rPr lang="en-US" sz="3800"/>
              <a:t> our community's pandemic experience to accelerate the </a:t>
            </a:r>
            <a:r>
              <a:rPr lang="en-US" sz="3800" err="1"/>
              <a:t>re-envisioning</a:t>
            </a:r>
            <a:r>
              <a:rPr lang="en-US" sz="3800"/>
              <a:t> of education building on our foundation of innovation by developing a community-based strategic plan</a:t>
            </a:r>
          </a:p>
          <a:p>
            <a:pPr marL="36830" indent="0">
              <a:buNone/>
            </a:pPr>
            <a:endParaRPr lang="en-US" sz="3800"/>
          </a:p>
          <a:p>
            <a:pPr marL="494030" indent="-457200"/>
            <a:r>
              <a:rPr lang="en-US" sz="3800"/>
              <a:t>What comes next?</a:t>
            </a:r>
          </a:p>
          <a:p>
            <a:endParaRPr lang="en-US"/>
          </a:p>
        </p:txBody>
      </p:sp>
      <p:sp>
        <p:nvSpPr>
          <p:cNvPr id="3" name="Rectangle: Rounded Corners 2">
            <a:extLst>
              <a:ext uri="{FF2B5EF4-FFF2-40B4-BE49-F238E27FC236}">
                <a16:creationId xmlns:a16="http://schemas.microsoft.com/office/drawing/2014/main" id="{896192B0-2E24-46F7-AA6B-F908A6C28C78}"/>
              </a:ext>
            </a:extLst>
          </p:cNvPr>
          <p:cNvSpPr/>
          <p:nvPr/>
        </p:nvSpPr>
        <p:spPr>
          <a:xfrm>
            <a:off x="3796961" y="3298980"/>
            <a:ext cx="1128378" cy="31113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t>leverage</a:t>
            </a:r>
          </a:p>
        </p:txBody>
      </p:sp>
    </p:spTree>
    <p:custDataLst>
      <p:tags r:id="rId1"/>
    </p:custDataLst>
    <p:extLst>
      <p:ext uri="{BB962C8B-B14F-4D97-AF65-F5344CB8AC3E}">
        <p14:creationId xmlns:p14="http://schemas.microsoft.com/office/powerpoint/2010/main" val="6412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9425F6-9BC8-4F86-B909-7AF9006C3FD3}"/>
              </a:ext>
            </a:extLst>
          </p:cNvPr>
          <p:cNvSpPr txBox="1"/>
          <p:nvPr/>
        </p:nvSpPr>
        <p:spPr>
          <a:xfrm>
            <a:off x="445489" y="444732"/>
            <a:ext cx="3916680" cy="1908215"/>
          </a:xfrm>
          <a:prstGeom prst="rect">
            <a:avLst/>
          </a:prstGeom>
          <a:noFill/>
        </p:spPr>
        <p:txBody>
          <a:bodyPr wrap="square" rtlCol="0">
            <a:spAutoFit/>
          </a:bodyPr>
          <a:lstStyle/>
          <a:p>
            <a:r>
              <a:rPr lang="en-US" sz="2000"/>
              <a:t>The inclination to learn from life itself and to make the conditions of life such that all will learn in the process of living is the finest product of schooling. </a:t>
            </a:r>
          </a:p>
          <a:p>
            <a:pPr algn="r"/>
            <a:r>
              <a:rPr lang="en-US"/>
              <a:t>~ John Dewey</a:t>
            </a:r>
          </a:p>
        </p:txBody>
      </p:sp>
      <p:sp>
        <p:nvSpPr>
          <p:cNvPr id="3" name="TextBox 2">
            <a:extLst>
              <a:ext uri="{FF2B5EF4-FFF2-40B4-BE49-F238E27FC236}">
                <a16:creationId xmlns:a16="http://schemas.microsoft.com/office/drawing/2014/main" id="{4AA5A07A-6354-4583-B152-24A5E96FC300}"/>
              </a:ext>
            </a:extLst>
          </p:cNvPr>
          <p:cNvSpPr txBox="1"/>
          <p:nvPr/>
        </p:nvSpPr>
        <p:spPr>
          <a:xfrm flipH="1">
            <a:off x="5453596" y="1557091"/>
            <a:ext cx="5025909" cy="3600986"/>
          </a:xfrm>
          <a:prstGeom prst="rect">
            <a:avLst/>
          </a:prstGeom>
          <a:noFill/>
        </p:spPr>
        <p:txBody>
          <a:bodyPr wrap="square" rtlCol="0">
            <a:spAutoFit/>
          </a:bodyPr>
          <a:lstStyle/>
          <a:p>
            <a:r>
              <a:rPr lang="en-US" sz="2400"/>
              <a:t>Where education is concerned, large-scale solutions hold little relevance for situation specific understanding.  Local knowledge and local coming together ought to counter the tendency toward abstraction, as should a conscious concern for the particular, the everyday, the concrete.  </a:t>
            </a:r>
          </a:p>
          <a:p>
            <a:pPr algn="r"/>
            <a:r>
              <a:rPr lang="en-US"/>
              <a:t>~Maxine Greene</a:t>
            </a:r>
          </a:p>
          <a:p>
            <a:endParaRPr lang="en-US"/>
          </a:p>
        </p:txBody>
      </p:sp>
    </p:spTree>
    <p:custDataLst>
      <p:tags r:id="rId1"/>
    </p:custDataLst>
    <p:extLst>
      <p:ext uri="{BB962C8B-B14F-4D97-AF65-F5344CB8AC3E}">
        <p14:creationId xmlns:p14="http://schemas.microsoft.com/office/powerpoint/2010/main" val="244228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354C1D-B3E8-41E2-92F1-0253BFE551CE}"/>
              </a:ext>
            </a:extLst>
          </p:cNvPr>
          <p:cNvSpPr txBox="1"/>
          <p:nvPr/>
        </p:nvSpPr>
        <p:spPr>
          <a:xfrm>
            <a:off x="5093690" y="123680"/>
            <a:ext cx="3701395" cy="923330"/>
          </a:xfrm>
          <a:prstGeom prst="rect">
            <a:avLst/>
          </a:prstGeom>
          <a:noFill/>
        </p:spPr>
        <p:txBody>
          <a:bodyPr wrap="square" rtlCol="0">
            <a:spAutoFit/>
          </a:bodyPr>
          <a:lstStyle/>
          <a:p>
            <a:endParaRPr lang="en-US"/>
          </a:p>
          <a:p>
            <a:endParaRPr lang="en-US"/>
          </a:p>
          <a:p>
            <a:endParaRPr lang="en-US"/>
          </a:p>
        </p:txBody>
      </p:sp>
      <p:graphicFrame>
        <p:nvGraphicFramePr>
          <p:cNvPr id="7" name="Diagram 6">
            <a:extLst>
              <a:ext uri="{FF2B5EF4-FFF2-40B4-BE49-F238E27FC236}">
                <a16:creationId xmlns:a16="http://schemas.microsoft.com/office/drawing/2014/main" id="{F0C027B7-76EF-484F-A0E4-C69EA4203BA2}"/>
              </a:ext>
            </a:extLst>
          </p:cNvPr>
          <p:cNvGraphicFramePr/>
          <p:nvPr>
            <p:extLst>
              <p:ext uri="{D42A27DB-BD31-4B8C-83A1-F6EECF244321}">
                <p14:modId xmlns:p14="http://schemas.microsoft.com/office/powerpoint/2010/main" val="754561853"/>
              </p:ext>
            </p:extLst>
          </p:nvPr>
        </p:nvGraphicFramePr>
        <p:xfrm>
          <a:off x="1171741" y="1106905"/>
          <a:ext cx="8164763" cy="3765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Rounded Corners 13">
            <a:extLst>
              <a:ext uri="{FF2B5EF4-FFF2-40B4-BE49-F238E27FC236}">
                <a16:creationId xmlns:a16="http://schemas.microsoft.com/office/drawing/2014/main" id="{EF942676-C453-4FD6-B7D4-9E1004BDC65B}"/>
              </a:ext>
            </a:extLst>
          </p:cNvPr>
          <p:cNvSpPr/>
          <p:nvPr/>
        </p:nvSpPr>
        <p:spPr>
          <a:xfrm>
            <a:off x="9505665" y="128516"/>
            <a:ext cx="2536208" cy="90985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Innovative Practices</a:t>
            </a:r>
          </a:p>
        </p:txBody>
      </p:sp>
      <p:sp>
        <p:nvSpPr>
          <p:cNvPr id="3" name="TextBox 2">
            <a:extLst>
              <a:ext uri="{FF2B5EF4-FFF2-40B4-BE49-F238E27FC236}">
                <a16:creationId xmlns:a16="http://schemas.microsoft.com/office/drawing/2014/main" id="{DF3D1E5C-D022-4AD8-A748-E17A78254E4D}"/>
              </a:ext>
            </a:extLst>
          </p:cNvPr>
          <p:cNvSpPr txBox="1"/>
          <p:nvPr/>
        </p:nvSpPr>
        <p:spPr>
          <a:xfrm>
            <a:off x="806115" y="400679"/>
            <a:ext cx="3531269" cy="646331"/>
          </a:xfrm>
          <a:prstGeom prst="rect">
            <a:avLst/>
          </a:prstGeom>
          <a:noFill/>
        </p:spPr>
        <p:txBody>
          <a:bodyPr wrap="square" rtlCol="0">
            <a:spAutoFit/>
          </a:bodyPr>
          <a:lstStyle/>
          <a:p>
            <a:r>
              <a:rPr lang="en-US" sz="3600"/>
              <a:t>How we got here</a:t>
            </a:r>
          </a:p>
        </p:txBody>
      </p:sp>
    </p:spTree>
    <p:custDataLst>
      <p:tags r:id="rId1"/>
    </p:custDataLst>
    <p:extLst>
      <p:ext uri="{BB962C8B-B14F-4D97-AF65-F5344CB8AC3E}">
        <p14:creationId xmlns:p14="http://schemas.microsoft.com/office/powerpoint/2010/main" val="367585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F0F03E-EBDA-4172-A269-71E25703DF62}"/>
              </a:ext>
            </a:extLst>
          </p:cNvPr>
          <p:cNvSpPr txBox="1"/>
          <p:nvPr/>
        </p:nvSpPr>
        <p:spPr>
          <a:xfrm>
            <a:off x="356982" y="245183"/>
            <a:ext cx="754437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Merrimack Innovative Thinking</a:t>
            </a:r>
            <a:endParaRPr lang="en-US"/>
          </a:p>
          <a:p>
            <a:pPr algn="ctr"/>
            <a:r>
              <a:rPr lang="en-US"/>
              <a:t>The Merrimack School District, with the support and investment of the </a:t>
            </a:r>
          </a:p>
          <a:p>
            <a:pPr algn="ctr"/>
            <a:r>
              <a:rPr lang="en-US"/>
              <a:t>School Board and Community, has been committed to ongoing innovation. </a:t>
            </a:r>
          </a:p>
        </p:txBody>
      </p:sp>
      <p:sp>
        <p:nvSpPr>
          <p:cNvPr id="4" name="TextBox 3">
            <a:extLst>
              <a:ext uri="{FF2B5EF4-FFF2-40B4-BE49-F238E27FC236}">
                <a16:creationId xmlns:a16="http://schemas.microsoft.com/office/drawing/2014/main" id="{F3B9F588-BCD5-46A9-8901-9E6B8A6FF116}"/>
              </a:ext>
            </a:extLst>
          </p:cNvPr>
          <p:cNvSpPr txBox="1"/>
          <p:nvPr/>
        </p:nvSpPr>
        <p:spPr>
          <a:xfrm>
            <a:off x="1355356" y="1447139"/>
            <a:ext cx="835598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UDL Network – 7 teams</a:t>
            </a:r>
          </a:p>
          <a:p>
            <a:pPr marL="285750" indent="-285750">
              <a:buFont typeface="Arial"/>
              <a:buChar char="•"/>
            </a:pPr>
            <a:r>
              <a:rPr lang="en-US"/>
              <a:t>System of Care and Learning Supports</a:t>
            </a:r>
          </a:p>
          <a:p>
            <a:pPr marL="285750" indent="-285750">
              <a:buFont typeface="Arial"/>
              <a:buChar char="•"/>
            </a:pPr>
            <a:r>
              <a:rPr lang="en-US"/>
              <a:t>Student intervention and support</a:t>
            </a:r>
          </a:p>
          <a:p>
            <a:pPr marL="285750" indent="-285750">
              <a:buFont typeface="Arial"/>
              <a:buChar char="•"/>
            </a:pPr>
            <a:r>
              <a:rPr lang="en-US"/>
              <a:t>Understanding by Design – curriculum review</a:t>
            </a:r>
          </a:p>
          <a:p>
            <a:pPr marL="285750" indent="-285750">
              <a:buFont typeface="Arial"/>
              <a:buChar char="•"/>
            </a:pPr>
            <a:r>
              <a:rPr lang="en-US"/>
              <a:t>Response to Intervention (RTI)</a:t>
            </a:r>
          </a:p>
          <a:p>
            <a:pPr marL="285750" indent="-285750">
              <a:buFont typeface="Arial"/>
              <a:buChar char="•"/>
            </a:pPr>
            <a:r>
              <a:rPr lang="en-US"/>
              <a:t>Extracurricular and athletic programs</a:t>
            </a:r>
          </a:p>
          <a:p>
            <a:pPr marL="285750" indent="-285750">
              <a:buFont typeface="Arial"/>
              <a:buChar char="•"/>
            </a:pPr>
            <a:r>
              <a:rPr lang="en-US"/>
              <a:t>REAL Program</a:t>
            </a:r>
          </a:p>
          <a:p>
            <a:pPr marL="285750" indent="-285750">
              <a:buFont typeface="Arial"/>
              <a:buChar char="•"/>
            </a:pPr>
            <a:r>
              <a:rPr lang="en-US"/>
              <a:t>Restorative practices</a:t>
            </a:r>
          </a:p>
          <a:p>
            <a:pPr marL="285750" indent="-285750">
              <a:buFont typeface="Arial"/>
              <a:buChar char="•"/>
            </a:pPr>
            <a:r>
              <a:rPr lang="en-US"/>
              <a:t>MTSSB</a:t>
            </a:r>
          </a:p>
          <a:p>
            <a:pPr marL="285750" indent="-285750">
              <a:buFont typeface="Arial"/>
              <a:buChar char="•"/>
            </a:pPr>
            <a:r>
              <a:rPr lang="en-US"/>
              <a:t>Cultural diversity training and book studies</a:t>
            </a:r>
          </a:p>
          <a:p>
            <a:pPr marL="285750" indent="-285750">
              <a:buFont typeface="Arial"/>
              <a:buChar char="•"/>
            </a:pPr>
            <a:r>
              <a:rPr lang="en-US"/>
              <a:t>CC Network for School Redesign</a:t>
            </a:r>
          </a:p>
          <a:p>
            <a:pPr marL="285750" indent="-285750">
              <a:buFont typeface="Arial"/>
              <a:buChar char="•"/>
            </a:pPr>
            <a:r>
              <a:rPr lang="en-US"/>
              <a:t>Standards-based report card</a:t>
            </a:r>
          </a:p>
          <a:p>
            <a:pPr lvl="1"/>
            <a:endParaRPr lang="en-US"/>
          </a:p>
        </p:txBody>
      </p:sp>
      <p:sp>
        <p:nvSpPr>
          <p:cNvPr id="2" name="Rectangle: Rounded Corners 1">
            <a:extLst>
              <a:ext uri="{FF2B5EF4-FFF2-40B4-BE49-F238E27FC236}">
                <a16:creationId xmlns:a16="http://schemas.microsoft.com/office/drawing/2014/main" id="{70D2F885-7F30-4173-A68A-34E8BB64FD2C}"/>
              </a:ext>
            </a:extLst>
          </p:cNvPr>
          <p:cNvSpPr/>
          <p:nvPr/>
        </p:nvSpPr>
        <p:spPr>
          <a:xfrm>
            <a:off x="9505665" y="128516"/>
            <a:ext cx="2536208" cy="90985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Innovative Practices</a:t>
            </a:r>
          </a:p>
        </p:txBody>
      </p:sp>
    </p:spTree>
    <p:custDataLst>
      <p:tags r:id="rId1"/>
    </p:custDataLst>
    <p:extLst>
      <p:ext uri="{BB962C8B-B14F-4D97-AF65-F5344CB8AC3E}">
        <p14:creationId xmlns:p14="http://schemas.microsoft.com/office/powerpoint/2010/main" val="32672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DFA4C-82F9-4F2D-91F2-BA08417F8D9C}"/>
              </a:ext>
            </a:extLst>
          </p:cNvPr>
          <p:cNvSpPr txBox="1"/>
          <p:nvPr/>
        </p:nvSpPr>
        <p:spPr>
          <a:xfrm>
            <a:off x="2918179" y="1267986"/>
            <a:ext cx="5804715" cy="1477328"/>
          </a:xfrm>
          <a:prstGeom prst="rect">
            <a:avLst/>
          </a:prstGeom>
          <a:noFill/>
        </p:spPr>
        <p:txBody>
          <a:bodyPr wrap="square" rtlCol="0">
            <a:spAutoFit/>
          </a:bodyPr>
          <a:lstStyle/>
          <a:p>
            <a:pPr algn="ctr"/>
            <a:r>
              <a:rPr lang="en-US" sz="3600"/>
              <a:t>Every problem is an opportunity in disguise</a:t>
            </a:r>
          </a:p>
          <a:p>
            <a:pPr algn="r"/>
            <a:r>
              <a:rPr lang="en-US"/>
              <a:t>~ John Adams</a:t>
            </a:r>
          </a:p>
        </p:txBody>
      </p:sp>
    </p:spTree>
    <p:custDataLst>
      <p:tags r:id="rId1"/>
    </p:custDataLst>
    <p:extLst>
      <p:ext uri="{BB962C8B-B14F-4D97-AF65-F5344CB8AC3E}">
        <p14:creationId xmlns:p14="http://schemas.microsoft.com/office/powerpoint/2010/main" val="355701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E48369B-5815-4C06-A801-D3A27A375A8D}"/>
              </a:ext>
            </a:extLst>
          </p:cNvPr>
          <p:cNvGraphicFramePr/>
          <p:nvPr>
            <p:extLst>
              <p:ext uri="{D42A27DB-BD31-4B8C-83A1-F6EECF244321}">
                <p14:modId xmlns:p14="http://schemas.microsoft.com/office/powerpoint/2010/main" val="4250925034"/>
              </p:ext>
            </p:extLst>
          </p:nvPr>
        </p:nvGraphicFramePr>
        <p:xfrm>
          <a:off x="985252" y="1096767"/>
          <a:ext cx="8152732" cy="46644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Rounded Corners 3">
            <a:extLst>
              <a:ext uri="{FF2B5EF4-FFF2-40B4-BE49-F238E27FC236}">
                <a16:creationId xmlns:a16="http://schemas.microsoft.com/office/drawing/2014/main" id="{C9713660-AC0E-44A1-8D32-D365FD29BA36}"/>
              </a:ext>
            </a:extLst>
          </p:cNvPr>
          <p:cNvSpPr/>
          <p:nvPr/>
        </p:nvSpPr>
        <p:spPr>
          <a:xfrm>
            <a:off x="9505665" y="44295"/>
            <a:ext cx="2536208" cy="90985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Innovative Practices</a:t>
            </a:r>
          </a:p>
        </p:txBody>
      </p:sp>
      <p:sp>
        <p:nvSpPr>
          <p:cNvPr id="5" name="TextBox 4">
            <a:extLst>
              <a:ext uri="{FF2B5EF4-FFF2-40B4-BE49-F238E27FC236}">
                <a16:creationId xmlns:a16="http://schemas.microsoft.com/office/drawing/2014/main" id="{F8D4A76C-0EC4-4F27-8851-EB8279B388D5}"/>
              </a:ext>
            </a:extLst>
          </p:cNvPr>
          <p:cNvSpPr txBox="1"/>
          <p:nvPr/>
        </p:nvSpPr>
        <p:spPr>
          <a:xfrm>
            <a:off x="1245268" y="318837"/>
            <a:ext cx="3314700" cy="523220"/>
          </a:xfrm>
          <a:prstGeom prst="rect">
            <a:avLst/>
          </a:prstGeom>
          <a:noFill/>
        </p:spPr>
        <p:txBody>
          <a:bodyPr wrap="square" rtlCol="0">
            <a:spAutoFit/>
          </a:bodyPr>
          <a:lstStyle/>
          <a:p>
            <a:r>
              <a:rPr lang="en-US" sz="2800"/>
              <a:t>Response</a:t>
            </a:r>
            <a:r>
              <a:rPr lang="en-US"/>
              <a:t> to </a:t>
            </a:r>
            <a:r>
              <a:rPr lang="en-US" sz="2800"/>
              <a:t>COVID</a:t>
            </a:r>
            <a:endParaRPr lang="en-US"/>
          </a:p>
        </p:txBody>
      </p:sp>
    </p:spTree>
    <p:custDataLst>
      <p:tags r:id="rId1"/>
    </p:custDataLst>
    <p:extLst>
      <p:ext uri="{BB962C8B-B14F-4D97-AF65-F5344CB8AC3E}">
        <p14:creationId xmlns:p14="http://schemas.microsoft.com/office/powerpoint/2010/main" val="308206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D0BC28C-C0B9-4495-AFCC-965843D0708F}"/>
              </a:ext>
            </a:extLst>
          </p:cNvPr>
          <p:cNvGraphicFramePr/>
          <p:nvPr>
            <p:extLst>
              <p:ext uri="{D42A27DB-BD31-4B8C-83A1-F6EECF244321}">
                <p14:modId xmlns:p14="http://schemas.microsoft.com/office/powerpoint/2010/main" val="1561598821"/>
              </p:ext>
            </p:extLst>
          </p:nvPr>
        </p:nvGraphicFramePr>
        <p:xfrm>
          <a:off x="1099550" y="719666"/>
          <a:ext cx="868212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Rounded Corners 3">
            <a:extLst>
              <a:ext uri="{FF2B5EF4-FFF2-40B4-BE49-F238E27FC236}">
                <a16:creationId xmlns:a16="http://schemas.microsoft.com/office/drawing/2014/main" id="{E0FCFCAB-F62A-4A59-8ECE-62C3B4BFB79F}"/>
              </a:ext>
            </a:extLst>
          </p:cNvPr>
          <p:cNvSpPr/>
          <p:nvPr/>
        </p:nvSpPr>
        <p:spPr>
          <a:xfrm>
            <a:off x="9335068" y="128516"/>
            <a:ext cx="2706805" cy="9098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Leverage Opportunity</a:t>
            </a:r>
          </a:p>
        </p:txBody>
      </p:sp>
      <p:sp>
        <p:nvSpPr>
          <p:cNvPr id="5" name="TextBox 4">
            <a:extLst>
              <a:ext uri="{FF2B5EF4-FFF2-40B4-BE49-F238E27FC236}">
                <a16:creationId xmlns:a16="http://schemas.microsoft.com/office/drawing/2014/main" id="{697BCDE8-B7A3-4454-B246-4B473C34DE63}"/>
              </a:ext>
            </a:extLst>
          </p:cNvPr>
          <p:cNvSpPr txBox="1"/>
          <p:nvPr/>
        </p:nvSpPr>
        <p:spPr>
          <a:xfrm>
            <a:off x="0" y="128516"/>
            <a:ext cx="6997221" cy="646331"/>
          </a:xfrm>
          <a:prstGeom prst="rect">
            <a:avLst/>
          </a:prstGeom>
          <a:noFill/>
        </p:spPr>
        <p:txBody>
          <a:bodyPr wrap="square" rtlCol="0">
            <a:spAutoFit/>
          </a:bodyPr>
          <a:lstStyle/>
          <a:p>
            <a:pPr algn="ctr"/>
            <a:r>
              <a:rPr lang="en-US" sz="3600"/>
              <a:t>Convergence of Opportunities</a:t>
            </a:r>
          </a:p>
        </p:txBody>
      </p:sp>
    </p:spTree>
    <p:custDataLst>
      <p:tags r:id="rId1"/>
    </p:custDataLst>
    <p:extLst>
      <p:ext uri="{BB962C8B-B14F-4D97-AF65-F5344CB8AC3E}">
        <p14:creationId xmlns:p14="http://schemas.microsoft.com/office/powerpoint/2010/main" val="18677007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2446583-46ce-4e0a-8fe9-1ccfc43a550a">
      <UserInfo>
        <DisplayName>Shevenell, Matthew (SAU)</DisplayName>
        <AccountId>19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77DD5578190844BBDD570BDCB63EDF" ma:contentTypeVersion="6" ma:contentTypeDescription="Create a new document." ma:contentTypeScope="" ma:versionID="6276c96b5c702633f19d14e64d1ef225">
  <xsd:schema xmlns:xsd="http://www.w3.org/2001/XMLSchema" xmlns:xs="http://www.w3.org/2001/XMLSchema" xmlns:p="http://schemas.microsoft.com/office/2006/metadata/properties" xmlns:ns2="3339446a-d312-40f4-a165-92509d7a999c" xmlns:ns3="b2446583-46ce-4e0a-8fe9-1ccfc43a550a" targetNamespace="http://schemas.microsoft.com/office/2006/metadata/properties" ma:root="true" ma:fieldsID="b5f864dfe51cd8dd6bf1366729affd3b" ns2:_="" ns3:_="">
    <xsd:import namespace="3339446a-d312-40f4-a165-92509d7a999c"/>
    <xsd:import namespace="b2446583-46ce-4e0a-8fe9-1ccfc43a5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39446a-d312-40f4-a165-92509d7a99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446583-46ce-4e0a-8fe9-1ccfc43a55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369277-FF47-42EB-B3D0-D30DC79B2BDF}">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3339446a-d312-40f4-a165-92509d7a999c"/>
    <ds:schemaRef ds:uri="http://www.w3.org/XML/1998/namespace"/>
    <ds:schemaRef ds:uri="http://purl.org/dc/dcmitype/"/>
  </ds:schemaRefs>
</ds:datastoreItem>
</file>

<file path=customXml/itemProps2.xml><?xml version="1.0" encoding="utf-8"?>
<ds:datastoreItem xmlns:ds="http://schemas.openxmlformats.org/officeDocument/2006/customXml" ds:itemID="{489F82A5-2CC3-4368-A524-7C2F575C0123}"/>
</file>

<file path=customXml/itemProps3.xml><?xml version="1.0" encoding="utf-8"?>
<ds:datastoreItem xmlns:ds="http://schemas.openxmlformats.org/officeDocument/2006/customXml" ds:itemID="{4AD8673A-092F-4194-9366-B2788B05D4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1648</Words>
  <Application>Microsoft Office PowerPoint</Application>
  <PresentationFormat>Widescreen</PresentationFormat>
  <Paragraphs>197</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Gallery</vt:lpstr>
      <vt:lpstr>Merrimack Education Reimagined </vt:lpstr>
      <vt:lpstr>PowerPoint Presentation</vt:lpstr>
      <vt:lpstr>3 takeaways for tonight’s presentation</vt:lpstr>
      <vt:lpstr>PowerPoint Presentation</vt:lpstr>
      <vt:lpstr>PowerPoint Presentation</vt:lpstr>
      <vt:lpstr>PowerPoint Presentation</vt:lpstr>
      <vt:lpstr>PowerPoint Presentation</vt:lpstr>
      <vt:lpstr>PowerPoint Presentation</vt:lpstr>
      <vt:lpstr>PowerPoint Presentation</vt:lpstr>
      <vt:lpstr>UDL and Human Centered Design</vt:lpstr>
      <vt:lpstr>PowerPoint Presentation</vt:lpstr>
      <vt:lpstr>Re-Envisioning Education in New Hampshire: Project Overview</vt:lpstr>
      <vt:lpstr>Framework for Applying Human-Centered Design</vt:lpstr>
      <vt:lpstr>What’s next Merrimack? </vt:lpstr>
      <vt:lpstr>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Merrimack Education Reimagined</dc:title>
  <dc:creator>Rose, Nancy (IT)</dc:creator>
  <cp:lastModifiedBy>Bill Wilmot</cp:lastModifiedBy>
  <cp:revision>9</cp:revision>
  <cp:lastPrinted>2021-04-01T19:10:23Z</cp:lastPrinted>
  <dcterms:created xsi:type="dcterms:W3CDTF">2021-04-01T17:00:50Z</dcterms:created>
  <dcterms:modified xsi:type="dcterms:W3CDTF">2021-05-04T15:23:12Z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0x010100FE77DD5578190844BBDD570BDCB63EDF</vt:lpwstr>
  </property>
  <property fmtid="{D5CDD505-2E9C-101B-9397-08002B2CF9AE}" pid="3" name="ArticulateGUID">
    <vt:lpwstr>08A73133-B9CC-4040-AD2E-6F51CCD8A4C9</vt:lpwstr>
  </property>
  <property fmtid="{D5CDD505-2E9C-101B-9397-08002B2CF9AE}" pid="4" name="ArticulatePath">
    <vt:lpwstr>https://merrimackschooldistrict.sharepoint.com/sites/WorkshopPresentationTeam-JohnHeatherBillFern/Shared Documents/General/Reimagining School Board 4_5_2021</vt:lpwstr>
  </property>
</Properties>
</file>