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8" r:id="rId3"/>
    <p:sldId id="275" r:id="rId4"/>
    <p:sldId id="277" r:id="rId5"/>
    <p:sldId id="276" r:id="rId6"/>
    <p:sldId id="284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324" autoAdjust="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12/15/2016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12/15/2016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0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Come in 3 shapes</a:t>
            </a:r>
          </a:p>
          <a:p>
            <a:pPr lvl="1"/>
            <a:r>
              <a:rPr lang="en-US" sz="2200" dirty="0" smtClean="0"/>
              <a:t>Spirillum (Spiral)</a:t>
            </a:r>
          </a:p>
          <a:p>
            <a:pPr lvl="1"/>
            <a:r>
              <a:rPr lang="en-US" sz="2200" dirty="0" smtClean="0"/>
              <a:t>Bacillus (Rod)</a:t>
            </a:r>
          </a:p>
          <a:p>
            <a:pPr lvl="1"/>
            <a:r>
              <a:rPr lang="en-US" sz="2200" dirty="0" smtClean="0"/>
              <a:t>Coccus (Sphere)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http://www.eniscuola.net/wp-content/uploads/2013/11/migrazione/assets/6377/20_strut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44" y="501794"/>
            <a:ext cx="8001455" cy="60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3554" y="683204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(Spherical)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2553" y="683204"/>
            <a:ext cx="70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(Rod)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25840" y="690999"/>
            <a:ext cx="111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(Spiral)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442" y="1685360"/>
            <a:ext cx="277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Streptococcus = Strep throat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5442" y="2501002"/>
            <a:ext cx="277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Staphylococcus = Staph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Image result for bacteria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04" y="547247"/>
            <a:ext cx="5428796" cy="608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are more bacteria on earth than all other species combined</a:t>
            </a:r>
          </a:p>
          <a:p>
            <a:r>
              <a:rPr lang="en-US" sz="2800" dirty="0"/>
              <a:t>Most are </a:t>
            </a:r>
            <a:r>
              <a:rPr lang="en-US" sz="2800" dirty="0" smtClean="0"/>
              <a:t>beneficial</a:t>
            </a:r>
          </a:p>
          <a:p>
            <a:pPr lvl="1"/>
            <a:r>
              <a:rPr lang="en-US" sz="2400" dirty="0" smtClean="0"/>
              <a:t>Nitrogen fixing bacteria help plants absorb nutrients</a:t>
            </a:r>
          </a:p>
          <a:p>
            <a:pPr lvl="1"/>
            <a:r>
              <a:rPr lang="en-US" sz="2400" dirty="0" smtClean="0"/>
              <a:t>Intestinal bacteria (gut flora) help with digestion</a:t>
            </a:r>
            <a:endParaRPr lang="en-US" sz="2400" dirty="0"/>
          </a:p>
          <a:p>
            <a:r>
              <a:rPr lang="en-US" sz="2800" dirty="0"/>
              <a:t>Some are harmful</a:t>
            </a:r>
          </a:p>
          <a:p>
            <a:r>
              <a:rPr lang="en-US" sz="2800" dirty="0"/>
              <a:t>Reproduce asexually (make identical copies of </a:t>
            </a:r>
            <a:r>
              <a:rPr lang="en-US" sz="2800" dirty="0" smtClean="0"/>
              <a:t>themselves </a:t>
            </a:r>
            <a:r>
              <a:rPr lang="en-US" sz="2800" dirty="0" smtClean="0"/>
              <a:t>through binary fission)</a:t>
            </a:r>
            <a:endParaRPr lang="en-US" sz="2800" dirty="0" smtClean="0"/>
          </a:p>
          <a:p>
            <a:pPr lvl="1"/>
            <a:r>
              <a:rPr lang="en-US" sz="2400" dirty="0" smtClean="0"/>
              <a:t>However, they can transfer genetic information through </a:t>
            </a:r>
            <a:r>
              <a:rPr lang="en-US" sz="2400" u="sng" dirty="0" smtClean="0"/>
              <a:t>conjugation</a:t>
            </a:r>
            <a:endParaRPr lang="en-US" sz="2400" u="sn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Tuberculosis</a:t>
            </a:r>
          </a:p>
          <a:p>
            <a:r>
              <a:rPr lang="en-US" sz="2800" dirty="0" smtClean="0"/>
              <a:t>Polio</a:t>
            </a:r>
          </a:p>
          <a:p>
            <a:r>
              <a:rPr lang="en-US" sz="2800" dirty="0" smtClean="0"/>
              <a:t>Cholera</a:t>
            </a:r>
          </a:p>
          <a:p>
            <a:r>
              <a:rPr lang="en-US" sz="2800" dirty="0" smtClean="0"/>
              <a:t>Bacterial Meningitis</a:t>
            </a:r>
          </a:p>
          <a:p>
            <a:r>
              <a:rPr lang="en-US" sz="2800" dirty="0" smtClean="0"/>
              <a:t>Bacterial Pneumonia</a:t>
            </a:r>
          </a:p>
          <a:p>
            <a:r>
              <a:rPr lang="en-US" sz="2800" dirty="0" smtClean="0"/>
              <a:t>Anthrax</a:t>
            </a:r>
          </a:p>
          <a:p>
            <a:r>
              <a:rPr lang="en-US" sz="2800" dirty="0" smtClean="0"/>
              <a:t>Whooping Cough</a:t>
            </a:r>
          </a:p>
          <a:p>
            <a:r>
              <a:rPr lang="en-US" sz="2800" dirty="0" smtClean="0"/>
              <a:t>Lyme Disease</a:t>
            </a:r>
          </a:p>
          <a:p>
            <a:r>
              <a:rPr lang="en-US" sz="2800" dirty="0" smtClean="0"/>
              <a:t>Tetanus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of our medical treatments have come from bacteria</a:t>
            </a:r>
          </a:p>
          <a:p>
            <a:pPr lvl="1"/>
            <a:r>
              <a:rPr lang="en-US" sz="2400" dirty="0" smtClean="0"/>
              <a:t>Penicillin </a:t>
            </a:r>
          </a:p>
          <a:p>
            <a:pPr lvl="1"/>
            <a:r>
              <a:rPr lang="en-US" sz="2400" dirty="0" smtClean="0"/>
              <a:t>Many of the shots that you get are weakened strains of bacteria</a:t>
            </a:r>
          </a:p>
          <a:p>
            <a:pPr lvl="2"/>
            <a:r>
              <a:rPr lang="en-US" sz="2200" dirty="0" smtClean="0"/>
              <a:t>Tetanus</a:t>
            </a:r>
          </a:p>
          <a:p>
            <a:pPr lvl="2"/>
            <a:r>
              <a:rPr lang="en-US" sz="2200" dirty="0" smtClean="0"/>
              <a:t>Tuberculosis</a:t>
            </a:r>
          </a:p>
          <a:p>
            <a:pPr lvl="2"/>
            <a:r>
              <a:rPr lang="en-US" sz="2200" dirty="0" smtClean="0"/>
              <a:t>Etc.</a:t>
            </a:r>
          </a:p>
          <a:p>
            <a:pPr marL="521208" lvl="2" indent="0">
              <a:buNone/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186</Words>
  <Application>Microsoft Office PowerPoint</Application>
  <PresentationFormat>Widescreen</PresentationFormat>
  <Paragraphs>59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Ecology 16x9</vt:lpstr>
      <vt:lpstr>Bacteria</vt:lpstr>
      <vt:lpstr>Bacteria</vt:lpstr>
      <vt:lpstr>Bacteria</vt:lpstr>
      <vt:lpstr>Bacteria</vt:lpstr>
      <vt:lpstr>Bacteria</vt:lpstr>
      <vt:lpstr>Bacterial Diseases</vt:lpstr>
      <vt:lpstr>Helpful Bacteria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2016-01-04T11:25:54Z</dcterms:created>
  <dcterms:modified xsi:type="dcterms:W3CDTF">2016-12-15T13:11:16Z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